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93" r:id="rId4"/>
  </p:sldMasterIdLst>
  <p:notesMasterIdLst>
    <p:notesMasterId r:id="rId26"/>
  </p:notesMasterIdLst>
  <p:sldIdLst>
    <p:sldId id="256" r:id="rId5"/>
    <p:sldId id="261" r:id="rId6"/>
    <p:sldId id="257" r:id="rId7"/>
    <p:sldId id="258" r:id="rId8"/>
    <p:sldId id="260" r:id="rId9"/>
    <p:sldId id="271" r:id="rId10"/>
    <p:sldId id="262" r:id="rId11"/>
    <p:sldId id="263" r:id="rId12"/>
    <p:sldId id="264" r:id="rId13"/>
    <p:sldId id="265" r:id="rId14"/>
    <p:sldId id="272" r:id="rId15"/>
    <p:sldId id="273" r:id="rId16"/>
    <p:sldId id="274" r:id="rId17"/>
    <p:sldId id="275" r:id="rId18"/>
    <p:sldId id="276" r:id="rId19"/>
    <p:sldId id="277" r:id="rId20"/>
    <p:sldId id="278" r:id="rId21"/>
    <p:sldId id="279" r:id="rId22"/>
    <p:sldId id="280" r:id="rId23"/>
    <p:sldId id="270" r:id="rId24"/>
    <p:sldId id="281"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28" autoAdjust="0"/>
    <p:restoredTop sz="94650" autoAdjust="0"/>
  </p:normalViewPr>
  <p:slideViewPr>
    <p:cSldViewPr snapToGrid="0">
      <p:cViewPr>
        <p:scale>
          <a:sx n="120" d="100"/>
          <a:sy n="120" d="100"/>
        </p:scale>
        <p:origin x="288" y="184"/>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10.png"/><Relationship Id="rId10" Type="http://schemas.openxmlformats.org/officeDocument/2006/relationships/image" Target="../media/image15.svg"/><Relationship Id="rId4" Type="http://schemas.openxmlformats.org/officeDocument/2006/relationships/image" Target="../media/image9.svg"/><Relationship Id="rId9" Type="http://schemas.openxmlformats.org/officeDocument/2006/relationships/image" Target="../media/image14.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10.png"/><Relationship Id="rId10" Type="http://schemas.openxmlformats.org/officeDocument/2006/relationships/image" Target="../media/image15.svg"/><Relationship Id="rId4" Type="http://schemas.openxmlformats.org/officeDocument/2006/relationships/image" Target="../media/image9.svg"/><Relationship Id="rId9" Type="http://schemas.openxmlformats.org/officeDocument/2006/relationships/image" Target="../media/image14.pn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DD14C42-0788-4D67-9C11-CA23A6E8347E}"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D010AAB8-0E4E-4190-BCFD-82E7FE132B65}">
      <dgm:prSet/>
      <dgm:spPr/>
      <dgm:t>
        <a:bodyPr/>
        <a:lstStyle/>
        <a:p>
          <a:r>
            <a:rPr lang="en-US"/>
            <a:t>Introduction</a:t>
          </a:r>
        </a:p>
      </dgm:t>
    </dgm:pt>
    <dgm:pt modelId="{2314F150-CC58-4A9E-8399-BF5124F02EF4}" type="parTrans" cxnId="{FB233D6D-73CB-45E6-82D5-99CD682B31A1}">
      <dgm:prSet/>
      <dgm:spPr/>
      <dgm:t>
        <a:bodyPr/>
        <a:lstStyle/>
        <a:p>
          <a:endParaRPr lang="en-US"/>
        </a:p>
      </dgm:t>
    </dgm:pt>
    <dgm:pt modelId="{60EF3519-2AE9-443C-B725-8DBDE9E9C6FF}" type="sibTrans" cxnId="{FB233D6D-73CB-45E6-82D5-99CD682B31A1}">
      <dgm:prSet/>
      <dgm:spPr/>
      <dgm:t>
        <a:bodyPr/>
        <a:lstStyle/>
        <a:p>
          <a:endParaRPr lang="en-US"/>
        </a:p>
      </dgm:t>
    </dgm:pt>
    <dgm:pt modelId="{0E8CAE13-F1EE-418E-8F98-17E3E1E11F03}">
      <dgm:prSet/>
      <dgm:spPr/>
      <dgm:t>
        <a:bodyPr/>
        <a:lstStyle/>
        <a:p>
          <a:r>
            <a:rPr lang="en-US"/>
            <a:t>Tools used in project</a:t>
          </a:r>
        </a:p>
      </dgm:t>
    </dgm:pt>
    <dgm:pt modelId="{2DF023AE-5467-41BA-AADD-0CD966B5D260}" type="parTrans" cxnId="{E4E57AC6-F39F-4866-8A93-1EC4B2D1A3F6}">
      <dgm:prSet/>
      <dgm:spPr/>
      <dgm:t>
        <a:bodyPr/>
        <a:lstStyle/>
        <a:p>
          <a:endParaRPr lang="en-US"/>
        </a:p>
      </dgm:t>
    </dgm:pt>
    <dgm:pt modelId="{4B86F269-F329-4548-9EB8-623D7FF8D55B}" type="sibTrans" cxnId="{E4E57AC6-F39F-4866-8A93-1EC4B2D1A3F6}">
      <dgm:prSet/>
      <dgm:spPr/>
      <dgm:t>
        <a:bodyPr/>
        <a:lstStyle/>
        <a:p>
          <a:endParaRPr lang="en-US"/>
        </a:p>
      </dgm:t>
    </dgm:pt>
    <dgm:pt modelId="{E9035278-BE0A-4E1C-B82C-D99381437C45}">
      <dgm:prSet/>
      <dgm:spPr/>
      <dgm:t>
        <a:bodyPr/>
        <a:lstStyle/>
        <a:p>
          <a:r>
            <a:rPr lang="en-US"/>
            <a:t>Architecture</a:t>
          </a:r>
        </a:p>
      </dgm:t>
    </dgm:pt>
    <dgm:pt modelId="{516B0E3D-7986-46B9-87E6-31125FD0F230}" type="parTrans" cxnId="{1F669D85-2DBE-4246-8E9F-44D0EA99CA1E}">
      <dgm:prSet/>
      <dgm:spPr/>
      <dgm:t>
        <a:bodyPr/>
        <a:lstStyle/>
        <a:p>
          <a:endParaRPr lang="en-US"/>
        </a:p>
      </dgm:t>
    </dgm:pt>
    <dgm:pt modelId="{0201CB0B-3652-4B13-B70E-844E5694195B}" type="sibTrans" cxnId="{1F669D85-2DBE-4246-8E9F-44D0EA99CA1E}">
      <dgm:prSet/>
      <dgm:spPr/>
      <dgm:t>
        <a:bodyPr/>
        <a:lstStyle/>
        <a:p>
          <a:endParaRPr lang="en-US"/>
        </a:p>
      </dgm:t>
    </dgm:pt>
    <dgm:pt modelId="{4EDA0A56-287F-404B-9AD7-CEA4A18A25CA}">
      <dgm:prSet/>
      <dgm:spPr/>
      <dgm:t>
        <a:bodyPr/>
        <a:lstStyle/>
        <a:p>
          <a:r>
            <a:rPr lang="en-US"/>
            <a:t>Outcome</a:t>
          </a:r>
        </a:p>
      </dgm:t>
    </dgm:pt>
    <dgm:pt modelId="{8E51B4DF-4410-47B6-9483-4019F06234AA}" type="parTrans" cxnId="{98D0739B-1759-4AFF-8429-A17FEE0B331F}">
      <dgm:prSet/>
      <dgm:spPr/>
      <dgm:t>
        <a:bodyPr/>
        <a:lstStyle/>
        <a:p>
          <a:endParaRPr lang="en-US"/>
        </a:p>
      </dgm:t>
    </dgm:pt>
    <dgm:pt modelId="{8ABA9240-D1D9-49CC-8AE1-BD8581D111F9}" type="sibTrans" cxnId="{98D0739B-1759-4AFF-8429-A17FEE0B331F}">
      <dgm:prSet/>
      <dgm:spPr/>
      <dgm:t>
        <a:bodyPr/>
        <a:lstStyle/>
        <a:p>
          <a:endParaRPr lang="en-US"/>
        </a:p>
      </dgm:t>
    </dgm:pt>
    <dgm:pt modelId="{53B6C00B-6EDC-40CF-9CDC-2768FE5345C8}">
      <dgm:prSet/>
      <dgm:spPr/>
      <dgm:t>
        <a:bodyPr/>
        <a:lstStyle/>
        <a:p>
          <a:r>
            <a:rPr lang="en-US"/>
            <a:t>Steps Involved In Project</a:t>
          </a:r>
        </a:p>
      </dgm:t>
    </dgm:pt>
    <dgm:pt modelId="{C59C1694-E6F4-41CA-A7B8-32BD0B10D731}" type="parTrans" cxnId="{7ACFC631-14CC-4426-9BF8-DBAED08D51B2}">
      <dgm:prSet/>
      <dgm:spPr/>
      <dgm:t>
        <a:bodyPr/>
        <a:lstStyle/>
        <a:p>
          <a:endParaRPr lang="en-US"/>
        </a:p>
      </dgm:t>
    </dgm:pt>
    <dgm:pt modelId="{359A8715-B75E-4658-972B-9E66B390E269}" type="sibTrans" cxnId="{7ACFC631-14CC-4426-9BF8-DBAED08D51B2}">
      <dgm:prSet/>
      <dgm:spPr/>
      <dgm:t>
        <a:bodyPr/>
        <a:lstStyle/>
        <a:p>
          <a:endParaRPr lang="en-US"/>
        </a:p>
      </dgm:t>
    </dgm:pt>
    <dgm:pt modelId="{DD6F3708-FB9C-48C4-B325-431E9FCFBB42}" type="pres">
      <dgm:prSet presAssocID="{5DD14C42-0788-4D67-9C11-CA23A6E8347E}" presName="root" presStyleCnt="0">
        <dgm:presLayoutVars>
          <dgm:dir/>
          <dgm:resizeHandles val="exact"/>
        </dgm:presLayoutVars>
      </dgm:prSet>
      <dgm:spPr/>
    </dgm:pt>
    <dgm:pt modelId="{CD4DA9AB-DFD9-4AF4-8D0C-74A7D6F7C5E5}" type="pres">
      <dgm:prSet presAssocID="{D010AAB8-0E4E-4190-BCFD-82E7FE132B65}" presName="compNode" presStyleCnt="0"/>
      <dgm:spPr/>
    </dgm:pt>
    <dgm:pt modelId="{FB6E7855-D2E9-4866-8551-5A1E5B6A0EAD}" type="pres">
      <dgm:prSet presAssocID="{D010AAB8-0E4E-4190-BCFD-82E7FE132B65}" presName="bgRect" presStyleLbl="bgShp" presStyleIdx="0" presStyleCnt="5"/>
      <dgm:spPr/>
    </dgm:pt>
    <dgm:pt modelId="{33EEB27F-6705-4E20-9067-EB3AF0EDB9E7}" type="pres">
      <dgm:prSet presAssocID="{D010AAB8-0E4E-4190-BCFD-82E7FE132B65}"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Like"/>
        </a:ext>
      </dgm:extLst>
    </dgm:pt>
    <dgm:pt modelId="{F9B49D2B-8740-4582-938A-BCA4D7174DDF}" type="pres">
      <dgm:prSet presAssocID="{D010AAB8-0E4E-4190-BCFD-82E7FE132B65}" presName="spaceRect" presStyleCnt="0"/>
      <dgm:spPr/>
    </dgm:pt>
    <dgm:pt modelId="{F4BCADB8-6E51-4BB7-82F9-6D2A0865CF72}" type="pres">
      <dgm:prSet presAssocID="{D010AAB8-0E4E-4190-BCFD-82E7FE132B65}" presName="parTx" presStyleLbl="revTx" presStyleIdx="0" presStyleCnt="5">
        <dgm:presLayoutVars>
          <dgm:chMax val="0"/>
          <dgm:chPref val="0"/>
        </dgm:presLayoutVars>
      </dgm:prSet>
      <dgm:spPr/>
    </dgm:pt>
    <dgm:pt modelId="{0C691B09-989E-4D53-A1F3-6E75E7E6C50C}" type="pres">
      <dgm:prSet presAssocID="{60EF3519-2AE9-443C-B725-8DBDE9E9C6FF}" presName="sibTrans" presStyleCnt="0"/>
      <dgm:spPr/>
    </dgm:pt>
    <dgm:pt modelId="{BBDA6C24-125E-4004-BDBD-11531D80F716}" type="pres">
      <dgm:prSet presAssocID="{0E8CAE13-F1EE-418E-8F98-17E3E1E11F03}" presName="compNode" presStyleCnt="0"/>
      <dgm:spPr/>
    </dgm:pt>
    <dgm:pt modelId="{319FB94D-7342-4C35-AB22-C64C29521B03}" type="pres">
      <dgm:prSet presAssocID="{0E8CAE13-F1EE-418E-8F98-17E3E1E11F03}" presName="bgRect" presStyleLbl="bgShp" presStyleIdx="1" presStyleCnt="5"/>
      <dgm:spPr/>
    </dgm:pt>
    <dgm:pt modelId="{20D58B8D-6D47-43CE-9608-6A616F2B1A26}" type="pres">
      <dgm:prSet presAssocID="{0E8CAE13-F1EE-418E-8F98-17E3E1E11F03}"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New Team Project"/>
        </a:ext>
      </dgm:extLst>
    </dgm:pt>
    <dgm:pt modelId="{5AD35D98-E9CC-4977-BCBB-A6EEC9A6B39A}" type="pres">
      <dgm:prSet presAssocID="{0E8CAE13-F1EE-418E-8F98-17E3E1E11F03}" presName="spaceRect" presStyleCnt="0"/>
      <dgm:spPr/>
    </dgm:pt>
    <dgm:pt modelId="{D4793E8C-FBC4-48E5-9A64-87AFE6AB0FEE}" type="pres">
      <dgm:prSet presAssocID="{0E8CAE13-F1EE-418E-8F98-17E3E1E11F03}" presName="parTx" presStyleLbl="revTx" presStyleIdx="1" presStyleCnt="5">
        <dgm:presLayoutVars>
          <dgm:chMax val="0"/>
          <dgm:chPref val="0"/>
        </dgm:presLayoutVars>
      </dgm:prSet>
      <dgm:spPr/>
    </dgm:pt>
    <dgm:pt modelId="{DCC13D86-03C7-4DD8-9A21-98BA2151651A}" type="pres">
      <dgm:prSet presAssocID="{4B86F269-F329-4548-9EB8-623D7FF8D55B}" presName="sibTrans" presStyleCnt="0"/>
      <dgm:spPr/>
    </dgm:pt>
    <dgm:pt modelId="{5170E8CE-CA97-413D-9B5F-F31EC5C4EAE7}" type="pres">
      <dgm:prSet presAssocID="{E9035278-BE0A-4E1C-B82C-D99381437C45}" presName="compNode" presStyleCnt="0"/>
      <dgm:spPr/>
    </dgm:pt>
    <dgm:pt modelId="{67ABC73A-3925-4401-BE58-2E13114E509F}" type="pres">
      <dgm:prSet presAssocID="{E9035278-BE0A-4E1C-B82C-D99381437C45}" presName="bgRect" presStyleLbl="bgShp" presStyleIdx="2" presStyleCnt="5"/>
      <dgm:spPr/>
    </dgm:pt>
    <dgm:pt modelId="{A745C83A-CFC9-4124-8E84-54BE31CCAAFF}" type="pres">
      <dgm:prSet presAssocID="{E9035278-BE0A-4E1C-B82C-D99381437C45}"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esign"/>
        </a:ext>
      </dgm:extLst>
    </dgm:pt>
    <dgm:pt modelId="{EA9568D6-6330-47E1-B063-A302A1A19082}" type="pres">
      <dgm:prSet presAssocID="{E9035278-BE0A-4E1C-B82C-D99381437C45}" presName="spaceRect" presStyleCnt="0"/>
      <dgm:spPr/>
    </dgm:pt>
    <dgm:pt modelId="{7BA8235C-8DB9-4456-AA80-B22BB2E37235}" type="pres">
      <dgm:prSet presAssocID="{E9035278-BE0A-4E1C-B82C-D99381437C45}" presName="parTx" presStyleLbl="revTx" presStyleIdx="2" presStyleCnt="5">
        <dgm:presLayoutVars>
          <dgm:chMax val="0"/>
          <dgm:chPref val="0"/>
        </dgm:presLayoutVars>
      </dgm:prSet>
      <dgm:spPr/>
    </dgm:pt>
    <dgm:pt modelId="{B29A12C6-972C-403F-BC97-0ECF54E2A114}" type="pres">
      <dgm:prSet presAssocID="{0201CB0B-3652-4B13-B70E-844E5694195B}" presName="sibTrans" presStyleCnt="0"/>
      <dgm:spPr/>
    </dgm:pt>
    <dgm:pt modelId="{105778D5-DD29-4EC8-B981-5DB91802E53D}" type="pres">
      <dgm:prSet presAssocID="{4EDA0A56-287F-404B-9AD7-CEA4A18A25CA}" presName="compNode" presStyleCnt="0"/>
      <dgm:spPr/>
    </dgm:pt>
    <dgm:pt modelId="{FC86ECE8-2004-4481-8F5C-A665C02C4A30}" type="pres">
      <dgm:prSet presAssocID="{4EDA0A56-287F-404B-9AD7-CEA4A18A25CA}" presName="bgRect" presStyleLbl="bgShp" presStyleIdx="3" presStyleCnt="5"/>
      <dgm:spPr/>
    </dgm:pt>
    <dgm:pt modelId="{078832A6-578B-40C1-9684-B96A086317EB}" type="pres">
      <dgm:prSet presAssocID="{4EDA0A56-287F-404B-9AD7-CEA4A18A25CA}"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Ellipse"/>
        </a:ext>
      </dgm:extLst>
    </dgm:pt>
    <dgm:pt modelId="{714E540E-F5DB-4B6D-9F8A-171F3E7A9EB7}" type="pres">
      <dgm:prSet presAssocID="{4EDA0A56-287F-404B-9AD7-CEA4A18A25CA}" presName="spaceRect" presStyleCnt="0"/>
      <dgm:spPr/>
    </dgm:pt>
    <dgm:pt modelId="{82BDF99C-02DE-4954-9378-1A25478EFCE4}" type="pres">
      <dgm:prSet presAssocID="{4EDA0A56-287F-404B-9AD7-CEA4A18A25CA}" presName="parTx" presStyleLbl="revTx" presStyleIdx="3" presStyleCnt="5">
        <dgm:presLayoutVars>
          <dgm:chMax val="0"/>
          <dgm:chPref val="0"/>
        </dgm:presLayoutVars>
      </dgm:prSet>
      <dgm:spPr/>
    </dgm:pt>
    <dgm:pt modelId="{9A002E2E-BB2F-4391-9F99-EBDBFF5F1270}" type="pres">
      <dgm:prSet presAssocID="{8ABA9240-D1D9-49CC-8AE1-BD8581D111F9}" presName="sibTrans" presStyleCnt="0"/>
      <dgm:spPr/>
    </dgm:pt>
    <dgm:pt modelId="{89BA89B5-26C9-441C-A7C9-4CA43501E4A3}" type="pres">
      <dgm:prSet presAssocID="{53B6C00B-6EDC-40CF-9CDC-2768FE5345C8}" presName="compNode" presStyleCnt="0"/>
      <dgm:spPr/>
    </dgm:pt>
    <dgm:pt modelId="{BD0E9ECC-4C17-495F-84B0-EA251348A0CC}" type="pres">
      <dgm:prSet presAssocID="{53B6C00B-6EDC-40CF-9CDC-2768FE5345C8}" presName="bgRect" presStyleLbl="bgShp" presStyleIdx="4" presStyleCnt="5"/>
      <dgm:spPr/>
    </dgm:pt>
    <dgm:pt modelId="{0FA67361-6E2C-4C2B-B6F5-B72F225981DC}" type="pres">
      <dgm:prSet presAssocID="{53B6C00B-6EDC-40CF-9CDC-2768FE5345C8}"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Work Item Bug"/>
        </a:ext>
      </dgm:extLst>
    </dgm:pt>
    <dgm:pt modelId="{48E69720-EA62-4CA5-9ABF-7CCCBE072A7C}" type="pres">
      <dgm:prSet presAssocID="{53B6C00B-6EDC-40CF-9CDC-2768FE5345C8}" presName="spaceRect" presStyleCnt="0"/>
      <dgm:spPr/>
    </dgm:pt>
    <dgm:pt modelId="{EABBD567-B59F-427F-B2E6-2973D2F28E7F}" type="pres">
      <dgm:prSet presAssocID="{53B6C00B-6EDC-40CF-9CDC-2768FE5345C8}" presName="parTx" presStyleLbl="revTx" presStyleIdx="4" presStyleCnt="5">
        <dgm:presLayoutVars>
          <dgm:chMax val="0"/>
          <dgm:chPref val="0"/>
        </dgm:presLayoutVars>
      </dgm:prSet>
      <dgm:spPr/>
    </dgm:pt>
  </dgm:ptLst>
  <dgm:cxnLst>
    <dgm:cxn modelId="{AF456B24-4B63-4ED9-A165-0C75089360A6}" type="presOf" srcId="{5DD14C42-0788-4D67-9C11-CA23A6E8347E}" destId="{DD6F3708-FB9C-48C4-B325-431E9FCFBB42}" srcOrd="0" destOrd="0" presId="urn:microsoft.com/office/officeart/2018/2/layout/IconVerticalSolidList"/>
    <dgm:cxn modelId="{7ACFC631-14CC-4426-9BF8-DBAED08D51B2}" srcId="{5DD14C42-0788-4D67-9C11-CA23A6E8347E}" destId="{53B6C00B-6EDC-40CF-9CDC-2768FE5345C8}" srcOrd="4" destOrd="0" parTransId="{C59C1694-E6F4-41CA-A7B8-32BD0B10D731}" sibTransId="{359A8715-B75E-4658-972B-9E66B390E269}"/>
    <dgm:cxn modelId="{D831986C-1B5B-4566-8C5A-49AD54A4B565}" type="presOf" srcId="{4EDA0A56-287F-404B-9AD7-CEA4A18A25CA}" destId="{82BDF99C-02DE-4954-9378-1A25478EFCE4}" srcOrd="0" destOrd="0" presId="urn:microsoft.com/office/officeart/2018/2/layout/IconVerticalSolidList"/>
    <dgm:cxn modelId="{FB233D6D-73CB-45E6-82D5-99CD682B31A1}" srcId="{5DD14C42-0788-4D67-9C11-CA23A6E8347E}" destId="{D010AAB8-0E4E-4190-BCFD-82E7FE132B65}" srcOrd="0" destOrd="0" parTransId="{2314F150-CC58-4A9E-8399-BF5124F02EF4}" sibTransId="{60EF3519-2AE9-443C-B725-8DBDE9E9C6FF}"/>
    <dgm:cxn modelId="{1F669D85-2DBE-4246-8E9F-44D0EA99CA1E}" srcId="{5DD14C42-0788-4D67-9C11-CA23A6E8347E}" destId="{E9035278-BE0A-4E1C-B82C-D99381437C45}" srcOrd="2" destOrd="0" parTransId="{516B0E3D-7986-46B9-87E6-31125FD0F230}" sibTransId="{0201CB0B-3652-4B13-B70E-844E5694195B}"/>
    <dgm:cxn modelId="{41280696-82B7-4196-A0AE-B5BC5BB89A60}" type="presOf" srcId="{E9035278-BE0A-4E1C-B82C-D99381437C45}" destId="{7BA8235C-8DB9-4456-AA80-B22BB2E37235}" srcOrd="0" destOrd="0" presId="urn:microsoft.com/office/officeart/2018/2/layout/IconVerticalSolidList"/>
    <dgm:cxn modelId="{98D0739B-1759-4AFF-8429-A17FEE0B331F}" srcId="{5DD14C42-0788-4D67-9C11-CA23A6E8347E}" destId="{4EDA0A56-287F-404B-9AD7-CEA4A18A25CA}" srcOrd="3" destOrd="0" parTransId="{8E51B4DF-4410-47B6-9483-4019F06234AA}" sibTransId="{8ABA9240-D1D9-49CC-8AE1-BD8581D111F9}"/>
    <dgm:cxn modelId="{2B113A9E-2F90-465C-ACDC-11BF129E1B34}" type="presOf" srcId="{0E8CAE13-F1EE-418E-8F98-17E3E1E11F03}" destId="{D4793E8C-FBC4-48E5-9A64-87AFE6AB0FEE}" srcOrd="0" destOrd="0" presId="urn:microsoft.com/office/officeart/2018/2/layout/IconVerticalSolidList"/>
    <dgm:cxn modelId="{A888E7BA-25B8-41AA-9F7A-152163A7F195}" type="presOf" srcId="{D010AAB8-0E4E-4190-BCFD-82E7FE132B65}" destId="{F4BCADB8-6E51-4BB7-82F9-6D2A0865CF72}" srcOrd="0" destOrd="0" presId="urn:microsoft.com/office/officeart/2018/2/layout/IconVerticalSolidList"/>
    <dgm:cxn modelId="{E4E57AC6-F39F-4866-8A93-1EC4B2D1A3F6}" srcId="{5DD14C42-0788-4D67-9C11-CA23A6E8347E}" destId="{0E8CAE13-F1EE-418E-8F98-17E3E1E11F03}" srcOrd="1" destOrd="0" parTransId="{2DF023AE-5467-41BA-AADD-0CD966B5D260}" sibTransId="{4B86F269-F329-4548-9EB8-623D7FF8D55B}"/>
    <dgm:cxn modelId="{B82D36DF-9C33-4A4A-8FD4-2CDFB3739DFB}" type="presOf" srcId="{53B6C00B-6EDC-40CF-9CDC-2768FE5345C8}" destId="{EABBD567-B59F-427F-B2E6-2973D2F28E7F}" srcOrd="0" destOrd="0" presId="urn:microsoft.com/office/officeart/2018/2/layout/IconVerticalSolidList"/>
    <dgm:cxn modelId="{876D2C88-8A0D-4CB9-99D2-457A3BE0F08C}" type="presParOf" srcId="{DD6F3708-FB9C-48C4-B325-431E9FCFBB42}" destId="{CD4DA9AB-DFD9-4AF4-8D0C-74A7D6F7C5E5}" srcOrd="0" destOrd="0" presId="urn:microsoft.com/office/officeart/2018/2/layout/IconVerticalSolidList"/>
    <dgm:cxn modelId="{9EBEA9CB-597E-484B-9455-0FFA8446BC4A}" type="presParOf" srcId="{CD4DA9AB-DFD9-4AF4-8D0C-74A7D6F7C5E5}" destId="{FB6E7855-D2E9-4866-8551-5A1E5B6A0EAD}" srcOrd="0" destOrd="0" presId="urn:microsoft.com/office/officeart/2018/2/layout/IconVerticalSolidList"/>
    <dgm:cxn modelId="{74C0FAEF-03B6-4439-AA74-1589DBFE7F82}" type="presParOf" srcId="{CD4DA9AB-DFD9-4AF4-8D0C-74A7D6F7C5E5}" destId="{33EEB27F-6705-4E20-9067-EB3AF0EDB9E7}" srcOrd="1" destOrd="0" presId="urn:microsoft.com/office/officeart/2018/2/layout/IconVerticalSolidList"/>
    <dgm:cxn modelId="{A9113BE1-9D58-4FA2-8524-E9EDF0FDF8CB}" type="presParOf" srcId="{CD4DA9AB-DFD9-4AF4-8D0C-74A7D6F7C5E5}" destId="{F9B49D2B-8740-4582-938A-BCA4D7174DDF}" srcOrd="2" destOrd="0" presId="urn:microsoft.com/office/officeart/2018/2/layout/IconVerticalSolidList"/>
    <dgm:cxn modelId="{ECB53BE6-E685-4ABE-9C7B-5A5A22B96BC4}" type="presParOf" srcId="{CD4DA9AB-DFD9-4AF4-8D0C-74A7D6F7C5E5}" destId="{F4BCADB8-6E51-4BB7-82F9-6D2A0865CF72}" srcOrd="3" destOrd="0" presId="urn:microsoft.com/office/officeart/2018/2/layout/IconVerticalSolidList"/>
    <dgm:cxn modelId="{A94C8AA3-8C80-40BB-8644-0DA96AAA7F58}" type="presParOf" srcId="{DD6F3708-FB9C-48C4-B325-431E9FCFBB42}" destId="{0C691B09-989E-4D53-A1F3-6E75E7E6C50C}" srcOrd="1" destOrd="0" presId="urn:microsoft.com/office/officeart/2018/2/layout/IconVerticalSolidList"/>
    <dgm:cxn modelId="{8D582CFD-E4B2-4171-98BB-F8CEB4114E6E}" type="presParOf" srcId="{DD6F3708-FB9C-48C4-B325-431E9FCFBB42}" destId="{BBDA6C24-125E-4004-BDBD-11531D80F716}" srcOrd="2" destOrd="0" presId="urn:microsoft.com/office/officeart/2018/2/layout/IconVerticalSolidList"/>
    <dgm:cxn modelId="{0DACD615-59A9-45D0-95C0-DD889164694B}" type="presParOf" srcId="{BBDA6C24-125E-4004-BDBD-11531D80F716}" destId="{319FB94D-7342-4C35-AB22-C64C29521B03}" srcOrd="0" destOrd="0" presId="urn:microsoft.com/office/officeart/2018/2/layout/IconVerticalSolidList"/>
    <dgm:cxn modelId="{218EB3B1-A003-45F5-9862-E1C728209928}" type="presParOf" srcId="{BBDA6C24-125E-4004-BDBD-11531D80F716}" destId="{20D58B8D-6D47-43CE-9608-6A616F2B1A26}" srcOrd="1" destOrd="0" presId="urn:microsoft.com/office/officeart/2018/2/layout/IconVerticalSolidList"/>
    <dgm:cxn modelId="{55132DC3-542E-40CB-8704-FBCA81AFE924}" type="presParOf" srcId="{BBDA6C24-125E-4004-BDBD-11531D80F716}" destId="{5AD35D98-E9CC-4977-BCBB-A6EEC9A6B39A}" srcOrd="2" destOrd="0" presId="urn:microsoft.com/office/officeart/2018/2/layout/IconVerticalSolidList"/>
    <dgm:cxn modelId="{B4113134-E7D9-43AA-9E91-CB8E22620F39}" type="presParOf" srcId="{BBDA6C24-125E-4004-BDBD-11531D80F716}" destId="{D4793E8C-FBC4-48E5-9A64-87AFE6AB0FEE}" srcOrd="3" destOrd="0" presId="urn:microsoft.com/office/officeart/2018/2/layout/IconVerticalSolidList"/>
    <dgm:cxn modelId="{1ECB1B2E-7323-4545-A96F-CAF32CBBACB6}" type="presParOf" srcId="{DD6F3708-FB9C-48C4-B325-431E9FCFBB42}" destId="{DCC13D86-03C7-4DD8-9A21-98BA2151651A}" srcOrd="3" destOrd="0" presId="urn:microsoft.com/office/officeart/2018/2/layout/IconVerticalSolidList"/>
    <dgm:cxn modelId="{34220FFA-88DC-48B7-9690-49643E5D2782}" type="presParOf" srcId="{DD6F3708-FB9C-48C4-B325-431E9FCFBB42}" destId="{5170E8CE-CA97-413D-9B5F-F31EC5C4EAE7}" srcOrd="4" destOrd="0" presId="urn:microsoft.com/office/officeart/2018/2/layout/IconVerticalSolidList"/>
    <dgm:cxn modelId="{07087022-1CF0-4914-9D27-930FC4D833F2}" type="presParOf" srcId="{5170E8CE-CA97-413D-9B5F-F31EC5C4EAE7}" destId="{67ABC73A-3925-4401-BE58-2E13114E509F}" srcOrd="0" destOrd="0" presId="urn:microsoft.com/office/officeart/2018/2/layout/IconVerticalSolidList"/>
    <dgm:cxn modelId="{68412CE1-AD37-464C-B4E8-67435DBBEBC1}" type="presParOf" srcId="{5170E8CE-CA97-413D-9B5F-F31EC5C4EAE7}" destId="{A745C83A-CFC9-4124-8E84-54BE31CCAAFF}" srcOrd="1" destOrd="0" presId="urn:microsoft.com/office/officeart/2018/2/layout/IconVerticalSolidList"/>
    <dgm:cxn modelId="{D4CA2F79-413E-4641-A891-B6396D384691}" type="presParOf" srcId="{5170E8CE-CA97-413D-9B5F-F31EC5C4EAE7}" destId="{EA9568D6-6330-47E1-B063-A302A1A19082}" srcOrd="2" destOrd="0" presId="urn:microsoft.com/office/officeart/2018/2/layout/IconVerticalSolidList"/>
    <dgm:cxn modelId="{87A7B6D2-8514-4331-A034-4BACFEFDD3B3}" type="presParOf" srcId="{5170E8CE-CA97-413D-9B5F-F31EC5C4EAE7}" destId="{7BA8235C-8DB9-4456-AA80-B22BB2E37235}" srcOrd="3" destOrd="0" presId="urn:microsoft.com/office/officeart/2018/2/layout/IconVerticalSolidList"/>
    <dgm:cxn modelId="{9D5D4B3C-CDD3-49D9-BC8D-688F400B9F3E}" type="presParOf" srcId="{DD6F3708-FB9C-48C4-B325-431E9FCFBB42}" destId="{B29A12C6-972C-403F-BC97-0ECF54E2A114}" srcOrd="5" destOrd="0" presId="urn:microsoft.com/office/officeart/2018/2/layout/IconVerticalSolidList"/>
    <dgm:cxn modelId="{B26D143E-34EF-4152-AB0A-13617A7757F8}" type="presParOf" srcId="{DD6F3708-FB9C-48C4-B325-431E9FCFBB42}" destId="{105778D5-DD29-4EC8-B981-5DB91802E53D}" srcOrd="6" destOrd="0" presId="urn:microsoft.com/office/officeart/2018/2/layout/IconVerticalSolidList"/>
    <dgm:cxn modelId="{CD8E87C8-5A5D-4AA1-8197-D6FE59B1A508}" type="presParOf" srcId="{105778D5-DD29-4EC8-B981-5DB91802E53D}" destId="{FC86ECE8-2004-4481-8F5C-A665C02C4A30}" srcOrd="0" destOrd="0" presId="urn:microsoft.com/office/officeart/2018/2/layout/IconVerticalSolidList"/>
    <dgm:cxn modelId="{39013345-5828-43D0-BED0-7BC41EE8F3F8}" type="presParOf" srcId="{105778D5-DD29-4EC8-B981-5DB91802E53D}" destId="{078832A6-578B-40C1-9684-B96A086317EB}" srcOrd="1" destOrd="0" presId="urn:microsoft.com/office/officeart/2018/2/layout/IconVerticalSolidList"/>
    <dgm:cxn modelId="{994D05DB-06E6-4C0F-8F0B-622CC03ADE7F}" type="presParOf" srcId="{105778D5-DD29-4EC8-B981-5DB91802E53D}" destId="{714E540E-F5DB-4B6D-9F8A-171F3E7A9EB7}" srcOrd="2" destOrd="0" presId="urn:microsoft.com/office/officeart/2018/2/layout/IconVerticalSolidList"/>
    <dgm:cxn modelId="{97634E56-4FDC-4793-92B4-D90A1D5E93E9}" type="presParOf" srcId="{105778D5-DD29-4EC8-B981-5DB91802E53D}" destId="{82BDF99C-02DE-4954-9378-1A25478EFCE4}" srcOrd="3" destOrd="0" presId="urn:microsoft.com/office/officeart/2018/2/layout/IconVerticalSolidList"/>
    <dgm:cxn modelId="{B9639379-EC68-48A5-BB93-5CDAFD44DCA8}" type="presParOf" srcId="{DD6F3708-FB9C-48C4-B325-431E9FCFBB42}" destId="{9A002E2E-BB2F-4391-9F99-EBDBFF5F1270}" srcOrd="7" destOrd="0" presId="urn:microsoft.com/office/officeart/2018/2/layout/IconVerticalSolidList"/>
    <dgm:cxn modelId="{82ECE6C1-7951-4B60-98D4-1A005BAB28BA}" type="presParOf" srcId="{DD6F3708-FB9C-48C4-B325-431E9FCFBB42}" destId="{89BA89B5-26C9-441C-A7C9-4CA43501E4A3}" srcOrd="8" destOrd="0" presId="urn:microsoft.com/office/officeart/2018/2/layout/IconVerticalSolidList"/>
    <dgm:cxn modelId="{F068BBE9-8544-4530-B0AE-116027146797}" type="presParOf" srcId="{89BA89B5-26C9-441C-A7C9-4CA43501E4A3}" destId="{BD0E9ECC-4C17-495F-84B0-EA251348A0CC}" srcOrd="0" destOrd="0" presId="urn:microsoft.com/office/officeart/2018/2/layout/IconVerticalSolidList"/>
    <dgm:cxn modelId="{84926D83-1E9F-473E-81BE-571CE91C9C50}" type="presParOf" srcId="{89BA89B5-26C9-441C-A7C9-4CA43501E4A3}" destId="{0FA67361-6E2C-4C2B-B6F5-B72F225981DC}" srcOrd="1" destOrd="0" presId="urn:microsoft.com/office/officeart/2018/2/layout/IconVerticalSolidList"/>
    <dgm:cxn modelId="{9D4A884C-E1D5-4D08-B359-943D576EC2BE}" type="presParOf" srcId="{89BA89B5-26C9-441C-A7C9-4CA43501E4A3}" destId="{48E69720-EA62-4CA5-9ABF-7CCCBE072A7C}" srcOrd="2" destOrd="0" presId="urn:microsoft.com/office/officeart/2018/2/layout/IconVerticalSolidList"/>
    <dgm:cxn modelId="{1B046BE6-131B-453A-AAF6-FE9F7212E90B}" type="presParOf" srcId="{89BA89B5-26C9-441C-A7C9-4CA43501E4A3}" destId="{EABBD567-B59F-427F-B2E6-2973D2F28E7F}"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6E7855-D2E9-4866-8551-5A1E5B6A0EAD}">
      <dsp:nvSpPr>
        <dsp:cNvPr id="0" name=""/>
        <dsp:cNvSpPr/>
      </dsp:nvSpPr>
      <dsp:spPr>
        <a:xfrm>
          <a:off x="0" y="4325"/>
          <a:ext cx="6900512" cy="92124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3EEB27F-6705-4E20-9067-EB3AF0EDB9E7}">
      <dsp:nvSpPr>
        <dsp:cNvPr id="0" name=""/>
        <dsp:cNvSpPr/>
      </dsp:nvSpPr>
      <dsp:spPr>
        <a:xfrm>
          <a:off x="278677" y="211606"/>
          <a:ext cx="506686" cy="50668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4BCADB8-6E51-4BB7-82F9-6D2A0865CF72}">
      <dsp:nvSpPr>
        <dsp:cNvPr id="0" name=""/>
        <dsp:cNvSpPr/>
      </dsp:nvSpPr>
      <dsp:spPr>
        <a:xfrm>
          <a:off x="1064041" y="4325"/>
          <a:ext cx="5836470" cy="9212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7499" tIns="97499" rIns="97499" bIns="97499" numCol="1" spcCol="1270" anchor="ctr" anchorCtr="0">
          <a:noAutofit/>
        </a:bodyPr>
        <a:lstStyle/>
        <a:p>
          <a:pPr marL="0" lvl="0" indent="0" algn="l" defTabSz="844550">
            <a:lnSpc>
              <a:spcPct val="90000"/>
            </a:lnSpc>
            <a:spcBef>
              <a:spcPct val="0"/>
            </a:spcBef>
            <a:spcAft>
              <a:spcPct val="35000"/>
            </a:spcAft>
            <a:buNone/>
          </a:pPr>
          <a:r>
            <a:rPr lang="en-US" sz="1900" kern="1200"/>
            <a:t>Introduction</a:t>
          </a:r>
        </a:p>
      </dsp:txBody>
      <dsp:txXfrm>
        <a:off x="1064041" y="4325"/>
        <a:ext cx="5836470" cy="921248"/>
      </dsp:txXfrm>
    </dsp:sp>
    <dsp:sp modelId="{319FB94D-7342-4C35-AB22-C64C29521B03}">
      <dsp:nvSpPr>
        <dsp:cNvPr id="0" name=""/>
        <dsp:cNvSpPr/>
      </dsp:nvSpPr>
      <dsp:spPr>
        <a:xfrm>
          <a:off x="0" y="1155885"/>
          <a:ext cx="6900512" cy="92124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0D58B8D-6D47-43CE-9608-6A616F2B1A26}">
      <dsp:nvSpPr>
        <dsp:cNvPr id="0" name=""/>
        <dsp:cNvSpPr/>
      </dsp:nvSpPr>
      <dsp:spPr>
        <a:xfrm>
          <a:off x="278677" y="1363166"/>
          <a:ext cx="506686" cy="50668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4793E8C-FBC4-48E5-9A64-87AFE6AB0FEE}">
      <dsp:nvSpPr>
        <dsp:cNvPr id="0" name=""/>
        <dsp:cNvSpPr/>
      </dsp:nvSpPr>
      <dsp:spPr>
        <a:xfrm>
          <a:off x="1064041" y="1155885"/>
          <a:ext cx="5836470" cy="9212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7499" tIns="97499" rIns="97499" bIns="97499" numCol="1" spcCol="1270" anchor="ctr" anchorCtr="0">
          <a:noAutofit/>
        </a:bodyPr>
        <a:lstStyle/>
        <a:p>
          <a:pPr marL="0" lvl="0" indent="0" algn="l" defTabSz="844550">
            <a:lnSpc>
              <a:spcPct val="90000"/>
            </a:lnSpc>
            <a:spcBef>
              <a:spcPct val="0"/>
            </a:spcBef>
            <a:spcAft>
              <a:spcPct val="35000"/>
            </a:spcAft>
            <a:buNone/>
          </a:pPr>
          <a:r>
            <a:rPr lang="en-US" sz="1900" kern="1200"/>
            <a:t>Tools used in project</a:t>
          </a:r>
        </a:p>
      </dsp:txBody>
      <dsp:txXfrm>
        <a:off x="1064041" y="1155885"/>
        <a:ext cx="5836470" cy="921248"/>
      </dsp:txXfrm>
    </dsp:sp>
    <dsp:sp modelId="{67ABC73A-3925-4401-BE58-2E13114E509F}">
      <dsp:nvSpPr>
        <dsp:cNvPr id="0" name=""/>
        <dsp:cNvSpPr/>
      </dsp:nvSpPr>
      <dsp:spPr>
        <a:xfrm>
          <a:off x="0" y="2307446"/>
          <a:ext cx="6900512" cy="92124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745C83A-CFC9-4124-8E84-54BE31CCAAFF}">
      <dsp:nvSpPr>
        <dsp:cNvPr id="0" name=""/>
        <dsp:cNvSpPr/>
      </dsp:nvSpPr>
      <dsp:spPr>
        <a:xfrm>
          <a:off x="278677" y="2514727"/>
          <a:ext cx="506686" cy="50668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BA8235C-8DB9-4456-AA80-B22BB2E37235}">
      <dsp:nvSpPr>
        <dsp:cNvPr id="0" name=""/>
        <dsp:cNvSpPr/>
      </dsp:nvSpPr>
      <dsp:spPr>
        <a:xfrm>
          <a:off x="1064041" y="2307446"/>
          <a:ext cx="5836470" cy="9212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7499" tIns="97499" rIns="97499" bIns="97499" numCol="1" spcCol="1270" anchor="ctr" anchorCtr="0">
          <a:noAutofit/>
        </a:bodyPr>
        <a:lstStyle/>
        <a:p>
          <a:pPr marL="0" lvl="0" indent="0" algn="l" defTabSz="844550">
            <a:lnSpc>
              <a:spcPct val="90000"/>
            </a:lnSpc>
            <a:spcBef>
              <a:spcPct val="0"/>
            </a:spcBef>
            <a:spcAft>
              <a:spcPct val="35000"/>
            </a:spcAft>
            <a:buNone/>
          </a:pPr>
          <a:r>
            <a:rPr lang="en-US" sz="1900" kern="1200"/>
            <a:t>Architecture</a:t>
          </a:r>
        </a:p>
      </dsp:txBody>
      <dsp:txXfrm>
        <a:off x="1064041" y="2307446"/>
        <a:ext cx="5836470" cy="921248"/>
      </dsp:txXfrm>
    </dsp:sp>
    <dsp:sp modelId="{FC86ECE8-2004-4481-8F5C-A665C02C4A30}">
      <dsp:nvSpPr>
        <dsp:cNvPr id="0" name=""/>
        <dsp:cNvSpPr/>
      </dsp:nvSpPr>
      <dsp:spPr>
        <a:xfrm>
          <a:off x="0" y="3459006"/>
          <a:ext cx="6900512" cy="92124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78832A6-578B-40C1-9684-B96A086317EB}">
      <dsp:nvSpPr>
        <dsp:cNvPr id="0" name=""/>
        <dsp:cNvSpPr/>
      </dsp:nvSpPr>
      <dsp:spPr>
        <a:xfrm>
          <a:off x="278677" y="3666287"/>
          <a:ext cx="506686" cy="50668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2BDF99C-02DE-4954-9378-1A25478EFCE4}">
      <dsp:nvSpPr>
        <dsp:cNvPr id="0" name=""/>
        <dsp:cNvSpPr/>
      </dsp:nvSpPr>
      <dsp:spPr>
        <a:xfrm>
          <a:off x="1064041" y="3459006"/>
          <a:ext cx="5836470" cy="9212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7499" tIns="97499" rIns="97499" bIns="97499" numCol="1" spcCol="1270" anchor="ctr" anchorCtr="0">
          <a:noAutofit/>
        </a:bodyPr>
        <a:lstStyle/>
        <a:p>
          <a:pPr marL="0" lvl="0" indent="0" algn="l" defTabSz="844550">
            <a:lnSpc>
              <a:spcPct val="90000"/>
            </a:lnSpc>
            <a:spcBef>
              <a:spcPct val="0"/>
            </a:spcBef>
            <a:spcAft>
              <a:spcPct val="35000"/>
            </a:spcAft>
            <a:buNone/>
          </a:pPr>
          <a:r>
            <a:rPr lang="en-US" sz="1900" kern="1200"/>
            <a:t>Outcome</a:t>
          </a:r>
        </a:p>
      </dsp:txBody>
      <dsp:txXfrm>
        <a:off x="1064041" y="3459006"/>
        <a:ext cx="5836470" cy="921248"/>
      </dsp:txXfrm>
    </dsp:sp>
    <dsp:sp modelId="{BD0E9ECC-4C17-495F-84B0-EA251348A0CC}">
      <dsp:nvSpPr>
        <dsp:cNvPr id="0" name=""/>
        <dsp:cNvSpPr/>
      </dsp:nvSpPr>
      <dsp:spPr>
        <a:xfrm>
          <a:off x="0" y="4610567"/>
          <a:ext cx="6900512" cy="92124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FA67361-6E2C-4C2B-B6F5-B72F225981DC}">
      <dsp:nvSpPr>
        <dsp:cNvPr id="0" name=""/>
        <dsp:cNvSpPr/>
      </dsp:nvSpPr>
      <dsp:spPr>
        <a:xfrm>
          <a:off x="278677" y="4817848"/>
          <a:ext cx="506686" cy="506686"/>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ABBD567-B59F-427F-B2E6-2973D2F28E7F}">
      <dsp:nvSpPr>
        <dsp:cNvPr id="0" name=""/>
        <dsp:cNvSpPr/>
      </dsp:nvSpPr>
      <dsp:spPr>
        <a:xfrm>
          <a:off x="1064041" y="4610567"/>
          <a:ext cx="5836470" cy="9212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7499" tIns="97499" rIns="97499" bIns="97499" numCol="1" spcCol="1270" anchor="ctr" anchorCtr="0">
          <a:noAutofit/>
        </a:bodyPr>
        <a:lstStyle/>
        <a:p>
          <a:pPr marL="0" lvl="0" indent="0" algn="l" defTabSz="844550">
            <a:lnSpc>
              <a:spcPct val="90000"/>
            </a:lnSpc>
            <a:spcBef>
              <a:spcPct val="0"/>
            </a:spcBef>
            <a:spcAft>
              <a:spcPct val="35000"/>
            </a:spcAft>
            <a:buNone/>
          </a:pPr>
          <a:r>
            <a:rPr lang="en-US" sz="1900" kern="1200"/>
            <a:t>Steps Involved In Project</a:t>
          </a:r>
        </a:p>
      </dsp:txBody>
      <dsp:txXfrm>
        <a:off x="1064041" y="4610567"/>
        <a:ext cx="5836470" cy="921248"/>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AEDAC69-690A-400B-B0A6-F4AB0F1363ED}" type="datetimeFigureOut">
              <a:rPr lang="en-US" smtClean="0"/>
              <a:t>5/5/23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05AC231-416A-441E-8901-B7F7827BF20A}" type="slidenum">
              <a:rPr lang="en-US" smtClean="0"/>
              <a:t>‹#›</a:t>
            </a:fld>
            <a:endParaRPr lang="en-US"/>
          </a:p>
        </p:txBody>
      </p:sp>
    </p:spTree>
    <p:extLst>
      <p:ext uri="{BB962C8B-B14F-4D97-AF65-F5344CB8AC3E}">
        <p14:creationId xmlns:p14="http://schemas.microsoft.com/office/powerpoint/2010/main" val="27084227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05AC231-416A-441E-8901-B7F7827BF20A}" type="slidenum">
              <a:rPr lang="en-US" smtClean="0"/>
              <a:t>16</a:t>
            </a:fld>
            <a:endParaRPr lang="en-US"/>
          </a:p>
        </p:txBody>
      </p:sp>
    </p:spTree>
    <p:extLst>
      <p:ext uri="{BB962C8B-B14F-4D97-AF65-F5344CB8AC3E}">
        <p14:creationId xmlns:p14="http://schemas.microsoft.com/office/powerpoint/2010/main" val="3965332212"/>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en-GB"/>
              <a:t>Click to edit Master title style</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83284890-85D2-4D7B-8EF5-15A9C1DB8F42}" type="datetimeFigureOut">
              <a:rPr lang="en-US" smtClean="0"/>
              <a:t>5/6/23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6922433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92B8D93E-ACE8-40B4-9085-C63877ADD377}" type="datetimeFigureOut">
              <a:rPr lang="en-US" smtClean="0"/>
              <a:t>5/5/23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D2DB1E0-6E88-4F9C-AF15-6ED4237A2988}" type="slidenum">
              <a:rPr lang="en-US" smtClean="0"/>
              <a:t>‹#›</a:t>
            </a:fld>
            <a:endParaRPr lang="en-US"/>
          </a:p>
        </p:txBody>
      </p:sp>
    </p:spTree>
    <p:extLst>
      <p:ext uri="{BB962C8B-B14F-4D97-AF65-F5344CB8AC3E}">
        <p14:creationId xmlns:p14="http://schemas.microsoft.com/office/powerpoint/2010/main" val="6016096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92B8D93E-ACE8-40B4-9085-C63877ADD377}" type="datetimeFigureOut">
              <a:rPr lang="en-US" smtClean="0"/>
              <a:t>5/5/23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D2DB1E0-6E88-4F9C-AF15-6ED4237A2988}" type="slidenum">
              <a:rPr lang="en-US" smtClean="0"/>
              <a:t>‹#›</a:t>
            </a:fld>
            <a:endParaRPr lang="en-US"/>
          </a:p>
        </p:txBody>
      </p:sp>
    </p:spTree>
    <p:extLst>
      <p:ext uri="{BB962C8B-B14F-4D97-AF65-F5344CB8AC3E}">
        <p14:creationId xmlns:p14="http://schemas.microsoft.com/office/powerpoint/2010/main" val="22973313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92B8D93E-ACE8-40B4-9085-C63877ADD377}" type="datetimeFigureOut">
              <a:rPr lang="en-US" smtClean="0"/>
              <a:t>5/5/23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D2DB1E0-6E88-4F9C-AF15-6ED4237A2988}" type="slidenum">
              <a:rPr lang="en-US" smtClean="0"/>
              <a:t>‹#›</a:t>
            </a:fld>
            <a:endParaRPr lang="en-US"/>
          </a:p>
        </p:txBody>
      </p:sp>
    </p:spTree>
    <p:extLst>
      <p:ext uri="{BB962C8B-B14F-4D97-AF65-F5344CB8AC3E}">
        <p14:creationId xmlns:p14="http://schemas.microsoft.com/office/powerpoint/2010/main" val="6554704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n-GB"/>
              <a:t>Click to edit Master title style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a:xfrm>
            <a:off x="8593667" y="6272784"/>
            <a:ext cx="2644309" cy="365125"/>
          </a:xfrm>
        </p:spPr>
        <p:txBody>
          <a:bodyPr/>
          <a:lstStyle/>
          <a:p>
            <a:fld id="{92B8D93E-ACE8-40B4-9085-C63877ADD377}" type="datetimeFigureOut">
              <a:rPr lang="en-US" smtClean="0"/>
              <a:t>5/5/23</a:t>
            </a:fld>
            <a:endParaRPr lang="en-US"/>
          </a:p>
        </p:txBody>
      </p:sp>
      <p:sp>
        <p:nvSpPr>
          <p:cNvPr id="5" name="Footer Placeholder 4"/>
          <p:cNvSpPr>
            <a:spLocks noGrp="1"/>
          </p:cNvSpPr>
          <p:nvPr>
            <p:ph type="ftr" sz="quarter" idx="11"/>
          </p:nvPr>
        </p:nvSpPr>
        <p:spPr>
          <a:xfrm>
            <a:off x="2182708" y="6272784"/>
            <a:ext cx="6327648" cy="365125"/>
          </a:xfrm>
        </p:spPr>
        <p:txBody>
          <a:bodyPr/>
          <a:lstStyle/>
          <a:p>
            <a:endParaRPr lang="en-US"/>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3D2DB1E0-6E88-4F9C-AF15-6ED4237A2988}" type="slidenum">
              <a:rPr lang="en-US" smtClean="0"/>
              <a:t>‹#›</a:t>
            </a:fld>
            <a:endParaRPr lang="en-US"/>
          </a:p>
        </p:txBody>
      </p:sp>
    </p:spTree>
    <p:extLst>
      <p:ext uri="{BB962C8B-B14F-4D97-AF65-F5344CB8AC3E}">
        <p14:creationId xmlns:p14="http://schemas.microsoft.com/office/powerpoint/2010/main" val="24454460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92B8D93E-ACE8-40B4-9085-C63877ADD377}" type="datetimeFigureOut">
              <a:rPr lang="en-US" smtClean="0"/>
              <a:t>5/5/23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D2DB1E0-6E88-4F9C-AF15-6ED4237A2988}" type="slidenum">
              <a:rPr lang="en-US" smtClean="0"/>
              <a:t>‹#›</a:t>
            </a:fld>
            <a:endParaRPr lang="en-US"/>
          </a:p>
        </p:txBody>
      </p:sp>
    </p:spTree>
    <p:extLst>
      <p:ext uri="{BB962C8B-B14F-4D97-AF65-F5344CB8AC3E}">
        <p14:creationId xmlns:p14="http://schemas.microsoft.com/office/powerpoint/2010/main" val="13357456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92B8D93E-ACE8-40B4-9085-C63877ADD377}" type="datetimeFigureOut">
              <a:rPr lang="en-US" smtClean="0"/>
              <a:t>5/5/23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D2DB1E0-6E88-4F9C-AF15-6ED4237A2988}" type="slidenum">
              <a:rPr lang="en-US" smtClean="0"/>
              <a:t>‹#›</a:t>
            </a:fld>
            <a:endParaRPr lang="en-US"/>
          </a:p>
        </p:txBody>
      </p:sp>
      <p:sp>
        <p:nvSpPr>
          <p:cNvPr id="10" name="Title 9"/>
          <p:cNvSpPr>
            <a:spLocks noGrp="1"/>
          </p:cNvSpPr>
          <p:nvPr>
            <p:ph type="title"/>
          </p:nvPr>
        </p:nvSpPr>
        <p:spPr/>
        <p:txBody>
          <a:bodyPr/>
          <a:lstStyle/>
          <a:p>
            <a:r>
              <a:rPr lang="en-GB"/>
              <a:t>Click to edit Master title style</a:t>
            </a:r>
            <a:endParaRPr lang="en-US" dirty="0"/>
          </a:p>
        </p:txBody>
      </p:sp>
    </p:spTree>
    <p:extLst>
      <p:ext uri="{BB962C8B-B14F-4D97-AF65-F5344CB8AC3E}">
        <p14:creationId xmlns:p14="http://schemas.microsoft.com/office/powerpoint/2010/main" val="4920885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92B8D93E-ACE8-40B4-9085-C63877ADD377}" type="datetimeFigureOut">
              <a:rPr lang="en-US" smtClean="0"/>
              <a:t>5/5/23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D2DB1E0-6E88-4F9C-AF15-6ED4237A2988}" type="slidenum">
              <a:rPr lang="en-US" smtClean="0"/>
              <a:t>‹#›</a:t>
            </a:fld>
            <a:endParaRPr lang="en-US"/>
          </a:p>
        </p:txBody>
      </p:sp>
      <p:sp>
        <p:nvSpPr>
          <p:cNvPr id="6" name="Title 5"/>
          <p:cNvSpPr>
            <a:spLocks noGrp="1"/>
          </p:cNvSpPr>
          <p:nvPr>
            <p:ph type="title"/>
          </p:nvPr>
        </p:nvSpPr>
        <p:spPr/>
        <p:txBody>
          <a:bodyPr/>
          <a:lstStyle/>
          <a:p>
            <a:r>
              <a:rPr lang="en-GB"/>
              <a:t>Click to edit Master title style</a:t>
            </a:r>
            <a:endParaRPr lang="en-US"/>
          </a:p>
        </p:txBody>
      </p:sp>
    </p:spTree>
    <p:extLst>
      <p:ext uri="{BB962C8B-B14F-4D97-AF65-F5344CB8AC3E}">
        <p14:creationId xmlns:p14="http://schemas.microsoft.com/office/powerpoint/2010/main" val="9080677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2B8D93E-ACE8-40B4-9085-C63877ADD377}" type="datetimeFigureOut">
              <a:rPr lang="en-US" smtClean="0"/>
              <a:t>5/5/23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D2DB1E0-6E88-4F9C-AF15-6ED4237A2988}" type="slidenum">
              <a:rPr lang="en-US" smtClean="0"/>
              <a:t>‹#›</a:t>
            </a:fld>
            <a:endParaRPr lang="en-US"/>
          </a:p>
        </p:txBody>
      </p:sp>
    </p:spTree>
    <p:extLst>
      <p:ext uri="{BB962C8B-B14F-4D97-AF65-F5344CB8AC3E}">
        <p14:creationId xmlns:p14="http://schemas.microsoft.com/office/powerpoint/2010/main" val="39615932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GB"/>
              <a:t>Click to edit Master title style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92B8D93E-ACE8-40B4-9085-C63877ADD377}" type="datetimeFigureOut">
              <a:rPr lang="en-US" smtClean="0"/>
              <a:t>5/5/23</a:t>
            </a:fld>
            <a:endParaRPr lang="en-US"/>
          </a:p>
        </p:txBody>
      </p:sp>
      <p:sp>
        <p:nvSpPr>
          <p:cNvPr id="6" name="Footer Placeholder 5"/>
          <p:cNvSpPr>
            <a:spLocks noGrp="1"/>
          </p:cNvSpPr>
          <p:nvPr>
            <p:ph type="ftr" sz="quarter" idx="11"/>
          </p:nvPr>
        </p:nvSpPr>
        <p:spPr/>
        <p:txBody>
          <a:bodyPr/>
          <a:lstStyle/>
          <a:p>
            <a:endParaRPr lang="en-US"/>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7" name="Slide Number Placeholder 6"/>
          <p:cNvSpPr>
            <a:spLocks noGrp="1"/>
          </p:cNvSpPr>
          <p:nvPr>
            <p:ph type="sldNum" sz="quarter" idx="12"/>
          </p:nvPr>
        </p:nvSpPr>
        <p:spPr/>
        <p:txBody>
          <a:bodyPr/>
          <a:lstStyle/>
          <a:p>
            <a:fld id="{3D2DB1E0-6E88-4F9C-AF15-6ED4237A2988}" type="slidenum">
              <a:rPr lang="en-US" smtClean="0"/>
              <a:t>‹#›</a:t>
            </a:fld>
            <a:endParaRPr lang="en-US"/>
          </a:p>
        </p:txBody>
      </p:sp>
    </p:spTree>
    <p:extLst>
      <p:ext uri="{BB962C8B-B14F-4D97-AF65-F5344CB8AC3E}">
        <p14:creationId xmlns:p14="http://schemas.microsoft.com/office/powerpoint/2010/main" val="27976573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GB"/>
              <a:t>Click to edit Master title style</a:t>
            </a:r>
            <a:endParaRPr lang="en-US" dirty="0"/>
          </a:p>
        </p:txBody>
      </p:sp>
      <p:sp>
        <p:nvSpPr>
          <p:cNvPr id="3" name="Picture Placeholder 2"/>
          <p:cNvSpPr>
            <a:spLocks noGrp="1"/>
          </p:cNvSpPr>
          <p:nvPr>
            <p:ph type="pic" idx="1"/>
          </p:nvPr>
        </p:nvSpPr>
        <p:spPr>
          <a:xfrm>
            <a:off x="0" y="0"/>
            <a:ext cx="8303740" cy="6858000"/>
          </a:xfrm>
          <a:solidFill>
            <a:schemeClr val="tx2">
              <a:lumMod val="20000"/>
              <a:lumOff val="80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92B8D93E-ACE8-40B4-9085-C63877ADD377}" type="datetimeFigureOut">
              <a:rPr lang="en-US" smtClean="0"/>
              <a:t>5/5/23</a:t>
            </a:fld>
            <a:endParaRPr lang="en-US"/>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7" name="Slide Number Placeholder 6"/>
          <p:cNvSpPr>
            <a:spLocks noGrp="1"/>
          </p:cNvSpPr>
          <p:nvPr>
            <p:ph type="sldNum" sz="quarter" idx="12"/>
          </p:nvPr>
        </p:nvSpPr>
        <p:spPr/>
        <p:txBody>
          <a:bodyPr/>
          <a:lstStyle/>
          <a:p>
            <a:fld id="{3D2DB1E0-6E88-4F9C-AF15-6ED4237A2988}" type="slidenum">
              <a:rPr lang="en-US" smtClean="0"/>
              <a:t>‹#›</a:t>
            </a:fld>
            <a:endParaRPr lang="en-US"/>
          </a:p>
        </p:txBody>
      </p:sp>
    </p:spTree>
    <p:extLst>
      <p:ext uri="{BB962C8B-B14F-4D97-AF65-F5344CB8AC3E}">
        <p14:creationId xmlns:p14="http://schemas.microsoft.com/office/powerpoint/2010/main" val="11126103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92B8D93E-ACE8-40B4-9085-C63877ADD377}" type="datetimeFigureOut">
              <a:rPr lang="en-US" smtClean="0"/>
              <a:t>5/5/23</a:t>
            </a:fld>
            <a:endParaRPr lang="en-US"/>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US"/>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3D2DB1E0-6E88-4F9C-AF15-6ED4237A2988}" type="slidenum">
              <a:rPr lang="en-US" smtClean="0"/>
              <a:t>‹#›</a:t>
            </a:fld>
            <a:endParaRPr lang="en-US"/>
          </a:p>
        </p:txBody>
      </p:sp>
    </p:spTree>
    <p:extLst>
      <p:ext uri="{BB962C8B-B14F-4D97-AF65-F5344CB8AC3E}">
        <p14:creationId xmlns:p14="http://schemas.microsoft.com/office/powerpoint/2010/main" val="3775649119"/>
      </p:ext>
    </p:extLst>
  </p:cSld>
  <p:clrMap bg1="lt1" tx1="dk1" bg2="lt2" tx2="dk2" accent1="accent1" accent2="accent2" accent3="accent3" accent4="accent4" accent5="accent5" accent6="accent6" hlink="hlink" folHlink="folHlink"/>
  <p:sldLayoutIdLst>
    <p:sldLayoutId id="2147483894" r:id="rId1"/>
    <p:sldLayoutId id="2147483895" r:id="rId2"/>
    <p:sldLayoutId id="2147483896" r:id="rId3"/>
    <p:sldLayoutId id="2147483897" r:id="rId4"/>
    <p:sldLayoutId id="2147483898" r:id="rId5"/>
    <p:sldLayoutId id="2147483899" r:id="rId6"/>
    <p:sldLayoutId id="2147483900" r:id="rId7"/>
    <p:sldLayoutId id="2147483901" r:id="rId8"/>
    <p:sldLayoutId id="2147483902" r:id="rId9"/>
    <p:sldLayoutId id="2147483903" r:id="rId10"/>
    <p:sldLayoutId id="2147483904" r:id="rId11"/>
  </p:sldLayoutIdLst>
  <p:txStyles>
    <p:titleStyle>
      <a:lvl1pPr algn="l" defTabSz="914400" rtl="0" eaLnBrk="1" latinLnBrk="0" hangingPunct="1">
        <a:lnSpc>
          <a:spcPct val="90000"/>
        </a:lnSpc>
        <a:spcBef>
          <a:spcPct val="0"/>
        </a:spcBef>
        <a:buNone/>
        <a:defRPr sz="540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http://localhost:3000/"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https://assets-global.website-files.com/5f16ec6886fb3fb049008f9a/62622debf9fde80850ab3aaa_Untitled.png" TargetMode="External"/><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18.xml.rels><?xml version="1.0" encoding="UTF-8" standalone="yes"?>
<Relationships xmlns="http://schemas.openxmlformats.org/package/2006/relationships"><Relationship Id="rId3" Type="http://schemas.openxmlformats.org/officeDocument/2006/relationships/image" Target="https://assets-global.website-files.com/5f16ec6886fb3fb049008f9a/62622f33c540ac2c46afccdf_Untitled.png" TargetMode="External"/><Relationship Id="rId7" Type="http://schemas.openxmlformats.org/officeDocument/2006/relationships/image" Target="https://assets-global.website-files.com/5f16ec6886fb3fb049008f9a/62622f6bb44376aa8c8623d0_Untitled.png" TargetMode="External"/><Relationship Id="rId2"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https://assets-global.website-files.com/5f16ec6886fb3fb049008f9a/62622f44d089a666f6e47883_Untitled.png" TargetMode="External"/><Relationship Id="rId4" Type="http://schemas.openxmlformats.org/officeDocument/2006/relationships/image" Target="../media/image37.png"/></Relationships>
</file>

<file path=ppt/slides/_rels/slide1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image" Target="../media/image2.png"/><Relationship Id="rId5" Type="http://schemas.microsoft.com/office/2007/relationships/hdphoto" Target="../media/hdphoto2.wdp"/><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6.png"/><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microsoft.com/office/2007/relationships/hdphoto" Target="../media/hdphoto2.wdp"/><Relationship Id="rId7"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21.png"/><Relationship Id="rId5" Type="http://schemas.microsoft.com/office/2007/relationships/hdphoto" Target="../media/hdphoto1.wdp"/><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pic>
        <p:nvPicPr>
          <p:cNvPr id="6" name="Picture 5" descr="A picture containing graphical user interface&#10;&#10;Description automatically generated">
            <a:extLst>
              <a:ext uri="{FF2B5EF4-FFF2-40B4-BE49-F238E27FC236}">
                <a16:creationId xmlns:a16="http://schemas.microsoft.com/office/drawing/2014/main" id="{AE5C4A71-8149-BE93-7105-D4C1BF5AC5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413" y="0"/>
            <a:ext cx="2162811" cy="854242"/>
          </a:xfrm>
          <a:prstGeom prst="rect">
            <a:avLst/>
          </a:prstGeom>
        </p:spPr>
      </p:pic>
      <p:sp>
        <p:nvSpPr>
          <p:cNvPr id="10" name="Rectangle 9">
            <a:extLst>
              <a:ext uri="{FF2B5EF4-FFF2-40B4-BE49-F238E27FC236}">
                <a16:creationId xmlns:a16="http://schemas.microsoft.com/office/drawing/2014/main" id="{64106796-82DC-D25E-63F8-153D6A326E46}"/>
              </a:ext>
            </a:extLst>
          </p:cNvPr>
          <p:cNvSpPr/>
          <p:nvPr/>
        </p:nvSpPr>
        <p:spPr>
          <a:xfrm>
            <a:off x="6528392" y="4745198"/>
            <a:ext cx="4221125" cy="18268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Name: </a:t>
            </a:r>
            <a:r>
              <a:rPr lang="en-US" dirty="0" err="1"/>
              <a:t>Motupalli</a:t>
            </a:r>
            <a:r>
              <a:rPr lang="en-US" dirty="0"/>
              <a:t> Mani Sri Sai Varun</a:t>
            </a:r>
          </a:p>
          <a:p>
            <a:pPr algn="ctr"/>
            <a:r>
              <a:rPr lang="en-US" dirty="0"/>
              <a:t>Reg No: 11906423</a:t>
            </a:r>
          </a:p>
          <a:p>
            <a:pPr algn="ctr"/>
            <a:r>
              <a:rPr lang="en-US" dirty="0"/>
              <a:t>Section: K19SB</a:t>
            </a:r>
          </a:p>
          <a:p>
            <a:pPr algn="ctr"/>
            <a:r>
              <a:rPr lang="en-US" dirty="0"/>
              <a:t>Roll No : 71</a:t>
            </a:r>
          </a:p>
        </p:txBody>
      </p:sp>
      <p:sp>
        <p:nvSpPr>
          <p:cNvPr id="4" name="Rectangle 3">
            <a:extLst>
              <a:ext uri="{FF2B5EF4-FFF2-40B4-BE49-F238E27FC236}">
                <a16:creationId xmlns:a16="http://schemas.microsoft.com/office/drawing/2014/main" id="{B165D3DB-E935-0D2A-FA19-671A70F3683D}"/>
              </a:ext>
            </a:extLst>
          </p:cNvPr>
          <p:cNvSpPr/>
          <p:nvPr/>
        </p:nvSpPr>
        <p:spPr>
          <a:xfrm>
            <a:off x="6528392" y="3323619"/>
            <a:ext cx="4040372" cy="4692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Guided By: Amandeep Kaur</a:t>
            </a:r>
            <a:endParaRPr lang="en-US" dirty="0"/>
          </a:p>
        </p:txBody>
      </p:sp>
      <p:sp>
        <p:nvSpPr>
          <p:cNvPr id="2" name="TextBox 1">
            <a:extLst>
              <a:ext uri="{FF2B5EF4-FFF2-40B4-BE49-F238E27FC236}">
                <a16:creationId xmlns:a16="http://schemas.microsoft.com/office/drawing/2014/main" id="{595B0FE6-214A-9063-06E5-7FF26F100A86}"/>
              </a:ext>
            </a:extLst>
          </p:cNvPr>
          <p:cNvSpPr txBox="1"/>
          <p:nvPr/>
        </p:nvSpPr>
        <p:spPr>
          <a:xfrm>
            <a:off x="1206795" y="1792302"/>
            <a:ext cx="6730409" cy="2000548"/>
          </a:xfrm>
          <a:prstGeom prst="rect">
            <a:avLst/>
          </a:prstGeom>
          <a:noFill/>
        </p:spPr>
        <p:txBody>
          <a:bodyPr wrap="square" rtlCol="0">
            <a:spAutoFit/>
          </a:bodyPr>
          <a:lstStyle/>
          <a:p>
            <a:pPr defTabSz="349484">
              <a:spcAft>
                <a:spcPts val="588"/>
              </a:spcAft>
            </a:pPr>
            <a:r>
              <a:rPr lang="en-US" sz="3200" b="1" kern="1200" dirty="0">
                <a:latin typeface="Times New Roman" panose="02020603050405020304" pitchFamily="18" charset="0"/>
                <a:cs typeface="Times New Roman" panose="02020603050405020304" pitchFamily="18" charset="0"/>
              </a:rPr>
              <a:t>CSE441 – </a:t>
            </a:r>
          </a:p>
          <a:p>
            <a:pPr defTabSz="349484">
              <a:spcAft>
                <a:spcPts val="588"/>
              </a:spcAft>
            </a:pPr>
            <a:r>
              <a:rPr lang="en-US" sz="3200" b="1" kern="1200" dirty="0">
                <a:latin typeface="Times New Roman" panose="02020603050405020304" pitchFamily="18" charset="0"/>
                <a:cs typeface="Times New Roman" panose="02020603050405020304" pitchFamily="18" charset="0"/>
              </a:rPr>
              <a:t>INDUSTRY INTERNSHIP PROJECT</a:t>
            </a:r>
            <a:endParaRPr lang="en-US" sz="3200" b="1" dirty="0">
              <a:latin typeface="Times New Roman" panose="02020603050405020304" pitchFamily="18" charset="0"/>
              <a:cs typeface="Times New Roman" panose="02020603050405020304" pitchFamily="18" charset="0"/>
            </a:endParaRPr>
          </a:p>
          <a:p>
            <a:endParaRPr lang="en-US" dirty="0"/>
          </a:p>
        </p:txBody>
      </p:sp>
    </p:spTree>
    <p:extLst>
      <p:ext uri="{BB962C8B-B14F-4D97-AF65-F5344CB8AC3E}">
        <p14:creationId xmlns:p14="http://schemas.microsoft.com/office/powerpoint/2010/main" val="1199448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graphical user interface&#10;&#10;Description automatically generated">
            <a:extLst>
              <a:ext uri="{FF2B5EF4-FFF2-40B4-BE49-F238E27FC236}">
                <a16:creationId xmlns:a16="http://schemas.microsoft.com/office/drawing/2014/main" id="{4195E980-E231-5F36-694D-7C46EEABD8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2162811" cy="854242"/>
          </a:xfrm>
          <a:prstGeom prst="rect">
            <a:avLst/>
          </a:prstGeom>
        </p:spPr>
      </p:pic>
      <p:sp>
        <p:nvSpPr>
          <p:cNvPr id="2" name="TextBox 1">
            <a:extLst>
              <a:ext uri="{FF2B5EF4-FFF2-40B4-BE49-F238E27FC236}">
                <a16:creationId xmlns:a16="http://schemas.microsoft.com/office/drawing/2014/main" id="{6995297A-2627-5942-C1B4-1F5CB3CCF874}"/>
              </a:ext>
            </a:extLst>
          </p:cNvPr>
          <p:cNvSpPr txBox="1"/>
          <p:nvPr/>
        </p:nvSpPr>
        <p:spPr>
          <a:xfrm>
            <a:off x="911151" y="967154"/>
            <a:ext cx="10369697" cy="923330"/>
          </a:xfrm>
          <a:prstGeom prst="rect">
            <a:avLst/>
          </a:prstGeom>
          <a:noFill/>
        </p:spPr>
        <p:txBody>
          <a:bodyPr wrap="square" rtlCol="0">
            <a:spAutoFit/>
          </a:bodyPr>
          <a:lstStyle/>
          <a:p>
            <a:r>
              <a:rPr lang="en-IN" sz="1800" b="1" dirty="0">
                <a:solidFill>
                  <a:srgbClr val="0F0F0F"/>
                </a:solidFill>
                <a:effectLst/>
                <a:latin typeface="Times New Roman" panose="02020603050405020304" pitchFamily="18" charset="0"/>
                <a:ea typeface="Calibri" panose="020F0502020204030204" pitchFamily="34" charset="0"/>
              </a:rPr>
              <a:t>How to containerize the application using Docker</a:t>
            </a:r>
          </a:p>
          <a:p>
            <a:endParaRPr lang="en-IN" sz="1800" b="1" dirty="0">
              <a:solidFill>
                <a:srgbClr val="0F0F0F"/>
              </a:solidFill>
              <a:effectLst/>
              <a:latin typeface="Times New Roman" panose="02020603050405020304" pitchFamily="18" charset="0"/>
              <a:ea typeface="Calibri" panose="020F0502020204030204" pitchFamily="34" charset="0"/>
            </a:endParaRPr>
          </a:p>
          <a:p>
            <a:r>
              <a:rPr lang="en-IN" dirty="0">
                <a:effectLst/>
                <a:latin typeface="-apple-system"/>
                <a:ea typeface="Calibri" panose="020F0502020204030204" pitchFamily="34" charset="0"/>
              </a:rPr>
              <a:t>Create a Docker file so that we can deploy this application in the form of a container.</a:t>
            </a:r>
          </a:p>
        </p:txBody>
      </p:sp>
      <p:pic>
        <p:nvPicPr>
          <p:cNvPr id="3" name="Picture 2">
            <a:extLst>
              <a:ext uri="{FF2B5EF4-FFF2-40B4-BE49-F238E27FC236}">
                <a16:creationId xmlns:a16="http://schemas.microsoft.com/office/drawing/2014/main" id="{BC9E741F-A0AF-3B7B-E52E-BC08983203CD}"/>
              </a:ext>
            </a:extLst>
          </p:cNvPr>
          <p:cNvPicPr>
            <a:picLocks noChangeAspect="1"/>
          </p:cNvPicPr>
          <p:nvPr/>
        </p:nvPicPr>
        <p:blipFill>
          <a:blip r:embed="rId3"/>
          <a:stretch>
            <a:fillRect/>
          </a:stretch>
        </p:blipFill>
        <p:spPr>
          <a:xfrm>
            <a:off x="1873250" y="2481713"/>
            <a:ext cx="6045200" cy="3282950"/>
          </a:xfrm>
          <a:prstGeom prst="rect">
            <a:avLst/>
          </a:prstGeom>
        </p:spPr>
      </p:pic>
    </p:spTree>
    <p:extLst>
      <p:ext uri="{BB962C8B-B14F-4D97-AF65-F5344CB8AC3E}">
        <p14:creationId xmlns:p14="http://schemas.microsoft.com/office/powerpoint/2010/main" val="37153571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0D25ED-2652-BCFE-66E1-0F2D0206C600}"/>
              </a:ext>
            </a:extLst>
          </p:cNvPr>
          <p:cNvSpPr>
            <a:spLocks noGrp="1"/>
          </p:cNvSpPr>
          <p:nvPr>
            <p:ph type="title"/>
          </p:nvPr>
        </p:nvSpPr>
        <p:spPr>
          <a:xfrm>
            <a:off x="1069848" y="685800"/>
            <a:ext cx="10058400" cy="885825"/>
          </a:xfrm>
        </p:spPr>
        <p:txBody>
          <a:bodyPr>
            <a:normAutofit fontScale="90000"/>
          </a:bodyPr>
          <a:lstStyle/>
          <a:p>
            <a:r>
              <a:rPr lang="en-IN" sz="2700" b="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Create a Docker file so that we can deploy this application in the form of a container</a:t>
            </a:r>
            <a:br>
              <a:rPr lang="en-IN" dirty="0">
                <a:effectLst/>
                <a:latin typeface="-apple-system"/>
                <a:ea typeface="Calibri" panose="020F0502020204030204" pitchFamily="34" charset="0"/>
              </a:rPr>
            </a:br>
            <a:endParaRPr lang="en-US" dirty="0"/>
          </a:p>
        </p:txBody>
      </p:sp>
      <p:sp>
        <p:nvSpPr>
          <p:cNvPr id="3" name="Content Placeholder 2">
            <a:extLst>
              <a:ext uri="{FF2B5EF4-FFF2-40B4-BE49-F238E27FC236}">
                <a16:creationId xmlns:a16="http://schemas.microsoft.com/office/drawing/2014/main" id="{AAF1F7ED-B0DD-DDA9-C587-4B81B7A05400}"/>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F6A19892-7DA8-24E0-9377-8A3B46DB65A3}"/>
              </a:ext>
            </a:extLst>
          </p:cNvPr>
          <p:cNvPicPr>
            <a:picLocks noChangeAspect="1"/>
          </p:cNvPicPr>
          <p:nvPr/>
        </p:nvPicPr>
        <p:blipFill>
          <a:blip r:embed="rId2"/>
          <a:stretch>
            <a:fillRect/>
          </a:stretch>
        </p:blipFill>
        <p:spPr>
          <a:xfrm>
            <a:off x="212504" y="1715641"/>
            <a:ext cx="6045200" cy="1113790"/>
          </a:xfrm>
          <a:prstGeom prst="rect">
            <a:avLst/>
          </a:prstGeom>
        </p:spPr>
      </p:pic>
      <p:pic>
        <p:nvPicPr>
          <p:cNvPr id="6" name="Picture 5">
            <a:extLst>
              <a:ext uri="{FF2B5EF4-FFF2-40B4-BE49-F238E27FC236}">
                <a16:creationId xmlns:a16="http://schemas.microsoft.com/office/drawing/2014/main" id="{B61C3E30-9026-FBAC-3B3D-652B4E6132B9}"/>
              </a:ext>
            </a:extLst>
          </p:cNvPr>
          <p:cNvPicPr>
            <a:picLocks noChangeAspect="1"/>
          </p:cNvPicPr>
          <p:nvPr/>
        </p:nvPicPr>
        <p:blipFill>
          <a:blip r:embed="rId3"/>
          <a:stretch>
            <a:fillRect/>
          </a:stretch>
        </p:blipFill>
        <p:spPr>
          <a:xfrm>
            <a:off x="530004" y="2879700"/>
            <a:ext cx="5727700" cy="1574800"/>
          </a:xfrm>
          <a:prstGeom prst="rect">
            <a:avLst/>
          </a:prstGeom>
        </p:spPr>
      </p:pic>
      <p:pic>
        <p:nvPicPr>
          <p:cNvPr id="8" name="Picture 7" descr="Graphical user interface, text&#10;&#10;Description automatically generated">
            <a:extLst>
              <a:ext uri="{FF2B5EF4-FFF2-40B4-BE49-F238E27FC236}">
                <a16:creationId xmlns:a16="http://schemas.microsoft.com/office/drawing/2014/main" id="{6CA1F64E-CE96-7065-01BD-246ADF8A672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56375" y="1977392"/>
            <a:ext cx="5367260" cy="4050792"/>
          </a:xfrm>
          <a:prstGeom prst="rect">
            <a:avLst/>
          </a:prstGeom>
        </p:spPr>
      </p:pic>
      <p:pic>
        <p:nvPicPr>
          <p:cNvPr id="10" name="Picture 9">
            <a:extLst>
              <a:ext uri="{FF2B5EF4-FFF2-40B4-BE49-F238E27FC236}">
                <a16:creationId xmlns:a16="http://schemas.microsoft.com/office/drawing/2014/main" id="{6C126165-E80E-1193-C379-B8D363376130}"/>
              </a:ext>
            </a:extLst>
          </p:cNvPr>
          <p:cNvPicPr>
            <a:picLocks noChangeAspect="1"/>
          </p:cNvPicPr>
          <p:nvPr/>
        </p:nvPicPr>
        <p:blipFill>
          <a:blip r:embed="rId5"/>
          <a:stretch>
            <a:fillRect/>
          </a:stretch>
        </p:blipFill>
        <p:spPr>
          <a:xfrm>
            <a:off x="530004" y="4491553"/>
            <a:ext cx="5727700" cy="1651000"/>
          </a:xfrm>
          <a:prstGeom prst="rect">
            <a:avLst/>
          </a:prstGeom>
        </p:spPr>
      </p:pic>
    </p:spTree>
    <p:extLst>
      <p:ext uri="{BB962C8B-B14F-4D97-AF65-F5344CB8AC3E}">
        <p14:creationId xmlns:p14="http://schemas.microsoft.com/office/powerpoint/2010/main" val="34555238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4B91A7-3A2A-BF55-9252-6F462BE5767B}"/>
              </a:ext>
            </a:extLst>
          </p:cNvPr>
          <p:cNvSpPr>
            <a:spLocks noGrp="1"/>
          </p:cNvSpPr>
          <p:nvPr>
            <p:ph type="title"/>
          </p:nvPr>
        </p:nvSpPr>
        <p:spPr>
          <a:xfrm>
            <a:off x="-444627" y="-1521476"/>
            <a:ext cx="10058400" cy="1609344"/>
          </a:xfrm>
        </p:spPr>
        <p:txBody>
          <a:bodyPr/>
          <a:lstStyle/>
          <a:p>
            <a:endParaRPr lang="en-US" dirty="0"/>
          </a:p>
        </p:txBody>
      </p:sp>
      <p:sp>
        <p:nvSpPr>
          <p:cNvPr id="3" name="Content Placeholder 2">
            <a:extLst>
              <a:ext uri="{FF2B5EF4-FFF2-40B4-BE49-F238E27FC236}">
                <a16:creationId xmlns:a16="http://schemas.microsoft.com/office/drawing/2014/main" id="{914C1ED1-13D6-9358-D409-1D46175F3457}"/>
              </a:ext>
            </a:extLst>
          </p:cNvPr>
          <p:cNvSpPr>
            <a:spLocks noGrp="1"/>
          </p:cNvSpPr>
          <p:nvPr>
            <p:ph idx="1"/>
          </p:nvPr>
        </p:nvSpPr>
        <p:spPr>
          <a:xfrm>
            <a:off x="769810" y="8679370"/>
            <a:ext cx="10058400" cy="4050792"/>
          </a:xfrm>
        </p:spPr>
        <p:txBody>
          <a:bodyPr/>
          <a:lstStyle/>
          <a:p>
            <a:endParaRPr lang="en-US" dirty="0"/>
          </a:p>
        </p:txBody>
      </p:sp>
      <p:sp>
        <p:nvSpPr>
          <p:cNvPr id="4" name="TextBox 3">
            <a:extLst>
              <a:ext uri="{FF2B5EF4-FFF2-40B4-BE49-F238E27FC236}">
                <a16:creationId xmlns:a16="http://schemas.microsoft.com/office/drawing/2014/main" id="{57E4A61F-B0D1-A55C-5F67-556EA6C09985}"/>
              </a:ext>
            </a:extLst>
          </p:cNvPr>
          <p:cNvSpPr txBox="1"/>
          <p:nvPr/>
        </p:nvSpPr>
        <p:spPr>
          <a:xfrm>
            <a:off x="900113" y="919972"/>
            <a:ext cx="9415462" cy="369332"/>
          </a:xfrm>
          <a:prstGeom prst="rect">
            <a:avLst/>
          </a:prstGeom>
          <a:noFill/>
        </p:spPr>
        <p:txBody>
          <a:bodyPr wrap="square" rtlCol="0">
            <a:spAutoFit/>
          </a:bodyPr>
          <a:lstStyle/>
          <a:p>
            <a:r>
              <a:rPr lang="en-US" dirty="0"/>
              <a:t>Now open the Browser and type </a:t>
            </a:r>
            <a:r>
              <a:rPr lang="en-IN" sz="1800" u="sng" dirty="0">
                <a:solidFill>
                  <a:srgbClr val="0000FF"/>
                </a:solidFill>
                <a:effectLst/>
                <a:latin typeface="Times New Roman" panose="02020603050405020304" pitchFamily="18" charset="0"/>
                <a:ea typeface="Times New Roman" panose="02020603050405020304" pitchFamily="18" charset="0"/>
                <a:hlinkClick r:id="rId2"/>
              </a:rPr>
              <a:t>http://localhost:3000</a:t>
            </a:r>
            <a:r>
              <a:rPr lang="en-IN" sz="1800" dirty="0">
                <a:solidFill>
                  <a:srgbClr val="090936"/>
                </a:solidFill>
                <a:effectLst/>
                <a:latin typeface="Times New Roman" panose="02020603050405020304" pitchFamily="18" charset="0"/>
                <a:ea typeface="Times New Roman" panose="02020603050405020304" pitchFamily="18" charset="0"/>
              </a:rPr>
              <a:t>, and it returns the below message</a:t>
            </a:r>
            <a:r>
              <a:rPr lang="en-US" dirty="0"/>
              <a:t> </a:t>
            </a:r>
          </a:p>
        </p:txBody>
      </p:sp>
      <p:pic>
        <p:nvPicPr>
          <p:cNvPr id="5" name="Picture 4">
            <a:extLst>
              <a:ext uri="{FF2B5EF4-FFF2-40B4-BE49-F238E27FC236}">
                <a16:creationId xmlns:a16="http://schemas.microsoft.com/office/drawing/2014/main" id="{BE377D86-CB77-1170-03EF-57B8D40B277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3751" y="1614488"/>
            <a:ext cx="8550021" cy="4557712"/>
          </a:xfrm>
          <a:prstGeom prst="rect">
            <a:avLst/>
          </a:prstGeom>
        </p:spPr>
      </p:pic>
    </p:spTree>
    <p:extLst>
      <p:ext uri="{BB962C8B-B14F-4D97-AF65-F5344CB8AC3E}">
        <p14:creationId xmlns:p14="http://schemas.microsoft.com/office/powerpoint/2010/main" val="5829336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8DC1DC-D9F0-6266-F5C1-B3F2005776A1}"/>
              </a:ext>
            </a:extLst>
          </p:cNvPr>
          <p:cNvSpPr>
            <a:spLocks noGrp="1"/>
          </p:cNvSpPr>
          <p:nvPr>
            <p:ph type="title"/>
          </p:nvPr>
        </p:nvSpPr>
        <p:spPr>
          <a:xfrm>
            <a:off x="-1827066" y="-1609344"/>
            <a:ext cx="10058400" cy="1609344"/>
          </a:xfrm>
        </p:spPr>
        <p:txBody>
          <a:bodyPr/>
          <a:lstStyle/>
          <a:p>
            <a:endParaRPr lang="en-US" dirty="0"/>
          </a:p>
        </p:txBody>
      </p:sp>
      <p:sp>
        <p:nvSpPr>
          <p:cNvPr id="3" name="Content Placeholder 2">
            <a:extLst>
              <a:ext uri="{FF2B5EF4-FFF2-40B4-BE49-F238E27FC236}">
                <a16:creationId xmlns:a16="http://schemas.microsoft.com/office/drawing/2014/main" id="{A740CA3B-733D-CF49-A04C-A765DF5CC4D0}"/>
              </a:ext>
            </a:extLst>
          </p:cNvPr>
          <p:cNvSpPr>
            <a:spLocks noGrp="1"/>
          </p:cNvSpPr>
          <p:nvPr>
            <p:ph idx="1"/>
          </p:nvPr>
        </p:nvSpPr>
        <p:spPr>
          <a:xfrm>
            <a:off x="669798" y="1632982"/>
            <a:ext cx="10058400" cy="4050792"/>
          </a:xfrm>
        </p:spPr>
        <p:txBody>
          <a:bodyPr/>
          <a:lstStyle/>
          <a:p>
            <a:r>
              <a:rPr lang="en-US" dirty="0">
                <a:latin typeface="Times New Roman" panose="02020603050405020304" pitchFamily="18" charset="0"/>
                <a:cs typeface="Times New Roman" panose="02020603050405020304" pitchFamily="18" charset="0"/>
              </a:rPr>
              <a:t>To deploy the docker file to AWS ECS we need to use the following command</a:t>
            </a:r>
          </a:p>
          <a:p>
            <a:pPr marL="0" indent="0">
              <a:buNone/>
            </a:pPr>
            <a:r>
              <a:rPr lang="en-US" b="1" dirty="0">
                <a:latin typeface="Times New Roman" panose="02020603050405020304" pitchFamily="18" charset="0"/>
                <a:cs typeface="Times New Roman" panose="02020603050405020304" pitchFamily="18" charset="0"/>
              </a:rPr>
              <a:t>                            Copilot </a:t>
            </a:r>
            <a:r>
              <a:rPr lang="en-US" b="1" dirty="0" err="1">
                <a:latin typeface="Times New Roman" panose="02020603050405020304" pitchFamily="18" charset="0"/>
                <a:cs typeface="Times New Roman" panose="02020603050405020304" pitchFamily="18" charset="0"/>
              </a:rPr>
              <a:t>init</a:t>
            </a:r>
            <a:endParaRPr lang="en-US" b="1" dirty="0">
              <a:latin typeface="Times New Roman" panose="02020603050405020304" pitchFamily="18" charset="0"/>
              <a:cs typeface="Times New Roman" panose="02020603050405020304" pitchFamily="18" charset="0"/>
            </a:endParaRPr>
          </a:p>
          <a:p>
            <a:pPr marL="0" indent="0">
              <a:buNone/>
            </a:pPr>
            <a:endParaRPr lang="en-US" b="1"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FC5FEC78-AE88-9C8A-C101-472D15A5FFFF}"/>
              </a:ext>
            </a:extLst>
          </p:cNvPr>
          <p:cNvSpPr txBox="1"/>
          <p:nvPr/>
        </p:nvSpPr>
        <p:spPr>
          <a:xfrm>
            <a:off x="842962" y="414372"/>
            <a:ext cx="9229726" cy="523220"/>
          </a:xfrm>
          <a:prstGeom prst="rect">
            <a:avLst/>
          </a:prstGeom>
          <a:noFill/>
        </p:spPr>
        <p:txBody>
          <a:bodyPr wrap="square" rtlCol="0">
            <a:spAutoFit/>
          </a:bodyPr>
          <a:lstStyle/>
          <a:p>
            <a:r>
              <a:rPr lang="en-IN" sz="2800" b="1" i="0" dirty="0">
                <a:effectLst/>
                <a:latin typeface="Times New Roman" panose="02020603050405020304" pitchFamily="18" charset="0"/>
                <a:cs typeface="Times New Roman" panose="02020603050405020304" pitchFamily="18" charset="0"/>
              </a:rPr>
              <a:t>Deploy to Amazon ECS </a:t>
            </a:r>
            <a:r>
              <a:rPr lang="en-IN" sz="2800" b="1" i="0" dirty="0" err="1">
                <a:effectLst/>
                <a:latin typeface="Times New Roman" panose="02020603050405020304" pitchFamily="18" charset="0"/>
                <a:cs typeface="Times New Roman" panose="02020603050405020304" pitchFamily="18" charset="0"/>
              </a:rPr>
              <a:t>Fargate</a:t>
            </a:r>
            <a:r>
              <a:rPr lang="en-IN" sz="2800" b="1" i="0" dirty="0">
                <a:effectLst/>
                <a:latin typeface="Times New Roman" panose="02020603050405020304" pitchFamily="18" charset="0"/>
                <a:cs typeface="Times New Roman" panose="02020603050405020304" pitchFamily="18" charset="0"/>
              </a:rPr>
              <a:t> with AWS </a:t>
            </a:r>
            <a:r>
              <a:rPr lang="en-IN" sz="2800" b="1" i="0" dirty="0" err="1">
                <a:effectLst/>
                <a:latin typeface="Times New Roman" panose="02020603050405020304" pitchFamily="18" charset="0"/>
                <a:cs typeface="Times New Roman" panose="02020603050405020304" pitchFamily="18" charset="0"/>
              </a:rPr>
              <a:t>Copilot</a:t>
            </a:r>
            <a:endParaRPr lang="en-IN" sz="2800" b="1" i="0" dirty="0">
              <a:effectLst/>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083BB8CE-53B4-6614-EAD3-62F50E052881}"/>
              </a:ext>
            </a:extLst>
          </p:cNvPr>
          <p:cNvPicPr>
            <a:picLocks noChangeAspect="1"/>
          </p:cNvPicPr>
          <p:nvPr/>
        </p:nvPicPr>
        <p:blipFill>
          <a:blip r:embed="rId2"/>
          <a:stretch>
            <a:fillRect/>
          </a:stretch>
        </p:blipFill>
        <p:spPr>
          <a:xfrm>
            <a:off x="1317976" y="3243818"/>
            <a:ext cx="6337300" cy="1981200"/>
          </a:xfrm>
          <a:prstGeom prst="rect">
            <a:avLst/>
          </a:prstGeom>
        </p:spPr>
      </p:pic>
    </p:spTree>
    <p:extLst>
      <p:ext uri="{BB962C8B-B14F-4D97-AF65-F5344CB8AC3E}">
        <p14:creationId xmlns:p14="http://schemas.microsoft.com/office/powerpoint/2010/main" val="35561857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E700DC-F101-69BE-B91D-DF97E083ADDA}"/>
              </a:ext>
            </a:extLst>
          </p:cNvPr>
          <p:cNvSpPr>
            <a:spLocks noGrp="1"/>
          </p:cNvSpPr>
          <p:nvPr>
            <p:ph type="title"/>
          </p:nvPr>
        </p:nvSpPr>
        <p:spPr>
          <a:xfrm>
            <a:off x="455486" y="-1429893"/>
            <a:ext cx="10058400" cy="1609344"/>
          </a:xfrm>
        </p:spPr>
        <p:txBody>
          <a:bodyPr/>
          <a:lstStyle/>
          <a:p>
            <a:endParaRPr lang="en-US" dirty="0"/>
          </a:p>
        </p:txBody>
      </p:sp>
      <p:sp>
        <p:nvSpPr>
          <p:cNvPr id="3" name="Content Placeholder 2">
            <a:extLst>
              <a:ext uri="{FF2B5EF4-FFF2-40B4-BE49-F238E27FC236}">
                <a16:creationId xmlns:a16="http://schemas.microsoft.com/office/drawing/2014/main" id="{23FBAAD1-03FF-5C4F-0B19-4A5296BB0034}"/>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DFBE1AF5-98FC-123F-E034-02A16A46F3F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799" y="50863"/>
            <a:ext cx="6045200" cy="3778250"/>
          </a:xfrm>
          <a:prstGeom prst="rect">
            <a:avLst/>
          </a:prstGeom>
        </p:spPr>
      </p:pic>
      <p:pic>
        <p:nvPicPr>
          <p:cNvPr id="6" name="Picture 5" descr="Graphical user interface, text&#10;&#10;Description automatically generated">
            <a:extLst>
              <a:ext uri="{FF2B5EF4-FFF2-40B4-BE49-F238E27FC236}">
                <a16:creationId xmlns:a16="http://schemas.microsoft.com/office/drawing/2014/main" id="{41683725-D97D-EFD0-9581-52EF7E0A67D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95999" y="1688037"/>
            <a:ext cx="5861051" cy="3778250"/>
          </a:xfrm>
          <a:prstGeom prst="rect">
            <a:avLst/>
          </a:prstGeom>
        </p:spPr>
      </p:pic>
    </p:spTree>
    <p:extLst>
      <p:ext uri="{BB962C8B-B14F-4D97-AF65-F5344CB8AC3E}">
        <p14:creationId xmlns:p14="http://schemas.microsoft.com/office/powerpoint/2010/main" val="6406494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AC93CE-2607-1D38-9248-C1F431412278}"/>
              </a:ext>
            </a:extLst>
          </p:cNvPr>
          <p:cNvSpPr>
            <a:spLocks noGrp="1"/>
          </p:cNvSpPr>
          <p:nvPr>
            <p:ph type="title"/>
          </p:nvPr>
        </p:nvSpPr>
        <p:spPr>
          <a:xfrm>
            <a:off x="947737" y="278321"/>
            <a:ext cx="10058400" cy="1014412"/>
          </a:xfrm>
        </p:spPr>
        <p:txBody>
          <a:bodyPr>
            <a:normAutofit/>
          </a:bodyPr>
          <a:lstStyle/>
          <a:p>
            <a:r>
              <a:rPr lang="en-US" sz="2800" b="1" dirty="0">
                <a:latin typeface="Times New Roman" panose="02020603050405020304" pitchFamily="18" charset="0"/>
                <a:cs typeface="Times New Roman" panose="02020603050405020304" pitchFamily="18" charset="0"/>
              </a:rPr>
              <a:t>Create </a:t>
            </a:r>
            <a:r>
              <a:rPr lang="en-US" sz="2800" b="1" dirty="0" err="1">
                <a:latin typeface="Times New Roman" panose="02020603050405020304" pitchFamily="18" charset="0"/>
                <a:cs typeface="Times New Roman" panose="02020603050405020304" pitchFamily="18" charset="0"/>
              </a:rPr>
              <a:t>aws</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codecommit</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repositry</a:t>
            </a:r>
            <a:endParaRPr lang="en-US" sz="28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C8704B02-79C3-F987-3B53-D45114E15E91}"/>
              </a:ext>
            </a:extLst>
          </p:cNvPr>
          <p:cNvSpPr>
            <a:spLocks noGrp="1"/>
          </p:cNvSpPr>
          <p:nvPr>
            <p:ph idx="1"/>
          </p:nvPr>
        </p:nvSpPr>
        <p:spPr>
          <a:xfrm>
            <a:off x="833437" y="1014413"/>
            <a:ext cx="10058400" cy="4050792"/>
          </a:xfrm>
        </p:spPr>
        <p:txBody>
          <a:bodyPr/>
          <a:lstStyle/>
          <a:p>
            <a:pPr algn="just">
              <a:lnSpc>
                <a:spcPct val="150000"/>
              </a:lnSpc>
            </a:pPr>
            <a:r>
              <a:rPr lang="en-GB" sz="1800" dirty="0">
                <a:effectLst/>
                <a:latin typeface="Times New Roman" panose="02020603050405020304" pitchFamily="18" charset="0"/>
                <a:ea typeface="Calibri" panose="020F0502020204030204" pitchFamily="34" charset="0"/>
              </a:rPr>
              <a:t>Services → Developer Tools → </a:t>
            </a:r>
            <a:r>
              <a:rPr lang="en-GB" sz="1800" dirty="0" err="1">
                <a:effectLst/>
                <a:latin typeface="Times New Roman" panose="02020603050405020304" pitchFamily="18" charset="0"/>
                <a:ea typeface="Calibri" panose="020F0502020204030204" pitchFamily="34" charset="0"/>
              </a:rPr>
              <a:t>CodeCommit</a:t>
            </a:r>
            <a:r>
              <a:rPr lang="en-GB" sz="1800" dirty="0">
                <a:effectLst/>
                <a:latin typeface="Times New Roman" panose="02020603050405020304" pitchFamily="18" charset="0"/>
                <a:ea typeface="Calibri" panose="020F0502020204030204" pitchFamily="34" charset="0"/>
              </a:rPr>
              <a:t> → Repositories → Create repository</a:t>
            </a:r>
            <a:endParaRPr lang="en-IN" sz="1800" dirty="0">
              <a:effectLst/>
              <a:latin typeface="Times New Roman" panose="02020603050405020304" pitchFamily="18" charset="0"/>
              <a:ea typeface="Times New Roman" panose="02020603050405020304" pitchFamily="18" charset="0"/>
            </a:endParaRPr>
          </a:p>
          <a:p>
            <a:endParaRPr lang="en-US" dirty="0"/>
          </a:p>
        </p:txBody>
      </p:sp>
      <p:sp>
        <p:nvSpPr>
          <p:cNvPr id="4" name="Rectangle 2">
            <a:extLst>
              <a:ext uri="{FF2B5EF4-FFF2-40B4-BE49-F238E27FC236}">
                <a16:creationId xmlns:a16="http://schemas.microsoft.com/office/drawing/2014/main" id="{37FC451D-9FDD-231D-F76A-28A4237B2D7D}"/>
              </a:ext>
            </a:extLst>
          </p:cNvPr>
          <p:cNvSpPr>
            <a:spLocks noChangeArrowheads="1"/>
          </p:cNvSpPr>
          <p:nvPr/>
        </p:nvSpPr>
        <p:spPr bwMode="auto">
          <a:xfrm>
            <a:off x="2243138" y="24003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2049" name="Picture 51">
            <a:extLst>
              <a:ext uri="{FF2B5EF4-FFF2-40B4-BE49-F238E27FC236}">
                <a16:creationId xmlns:a16="http://schemas.microsoft.com/office/drawing/2014/main" id="{28104BF8-4892-C181-6E5B-1D4E54AC4FF1}"/>
              </a:ext>
            </a:extLst>
          </p:cNvPr>
          <p:cNvPicPr>
            <a:picLocks noChangeAspect="1" noChangeArrowheads="1"/>
          </p:cNvPicPr>
          <p:nvPr/>
        </p:nvPicPr>
        <p:blipFill>
          <a:blip r:embed="rId2" r:link="rId3">
            <a:extLst>
              <a:ext uri="{28A0092B-C50C-407E-A947-70E740481C1C}">
                <a14:useLocalDpi xmlns:a14="http://schemas.microsoft.com/office/drawing/2010/main" val="0"/>
              </a:ext>
            </a:extLst>
          </a:blip>
          <a:srcRect/>
          <a:stretch>
            <a:fillRect/>
          </a:stretch>
        </p:blipFill>
        <p:spPr bwMode="auto">
          <a:xfrm>
            <a:off x="157163" y="2121979"/>
            <a:ext cx="6045200" cy="4457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90860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FF89AA-4B59-BDEE-D547-7FA9D95B4051}"/>
              </a:ext>
            </a:extLst>
          </p:cNvPr>
          <p:cNvSpPr>
            <a:spLocks noGrp="1"/>
          </p:cNvSpPr>
          <p:nvPr>
            <p:ph type="title"/>
          </p:nvPr>
        </p:nvSpPr>
        <p:spPr>
          <a:xfrm>
            <a:off x="826960" y="198882"/>
            <a:ext cx="10058400" cy="1609344"/>
          </a:xfrm>
        </p:spPr>
        <p:txBody>
          <a:bodyPr>
            <a:normAutofit/>
          </a:bodyPr>
          <a:lstStyle/>
          <a:p>
            <a:r>
              <a:rPr lang="en-IN" sz="2400" b="1" dirty="0">
                <a:solidFill>
                  <a:srgbClr val="090936"/>
                </a:solidFill>
                <a:effectLst/>
                <a:latin typeface="Times New Roman" panose="02020603050405020304" pitchFamily="18" charset="0"/>
                <a:ea typeface="Times New Roman" panose="02020603050405020304" pitchFamily="18" charset="0"/>
              </a:rPr>
              <a:t>Add AWS </a:t>
            </a:r>
            <a:r>
              <a:rPr lang="en-IN" sz="2400" b="1" dirty="0" err="1">
                <a:solidFill>
                  <a:srgbClr val="090936"/>
                </a:solidFill>
                <a:effectLst/>
                <a:latin typeface="Times New Roman" panose="02020603050405020304" pitchFamily="18" charset="0"/>
                <a:ea typeface="Times New Roman" panose="02020603050405020304" pitchFamily="18" charset="0"/>
              </a:rPr>
              <a:t>CodeCommit</a:t>
            </a:r>
            <a:r>
              <a:rPr lang="en-IN" sz="2400" b="1" dirty="0">
                <a:solidFill>
                  <a:srgbClr val="090936"/>
                </a:solidFill>
                <a:effectLst/>
                <a:latin typeface="Times New Roman" panose="02020603050405020304" pitchFamily="18" charset="0"/>
                <a:ea typeface="Times New Roman" panose="02020603050405020304" pitchFamily="18" charset="0"/>
              </a:rPr>
              <a:t> Repository as remote origin in a local git repository</a:t>
            </a:r>
            <a:endParaRPr lang="en-US" sz="2400" dirty="0"/>
          </a:p>
        </p:txBody>
      </p:sp>
      <p:pic>
        <p:nvPicPr>
          <p:cNvPr id="4" name="Content Placeholder 3">
            <a:extLst>
              <a:ext uri="{FF2B5EF4-FFF2-40B4-BE49-F238E27FC236}">
                <a16:creationId xmlns:a16="http://schemas.microsoft.com/office/drawing/2014/main" id="{37A9505C-E945-2BB7-F9CB-81EE70F0E1B0}"/>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826960" y="1808225"/>
            <a:ext cx="9217153" cy="4599865"/>
          </a:xfrm>
          <a:prstGeom prst="rect">
            <a:avLst/>
          </a:prstGeom>
        </p:spPr>
      </p:pic>
    </p:spTree>
    <p:extLst>
      <p:ext uri="{BB962C8B-B14F-4D97-AF65-F5344CB8AC3E}">
        <p14:creationId xmlns:p14="http://schemas.microsoft.com/office/powerpoint/2010/main" val="13985390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AE7DEC-48C3-7889-A1E3-DDC970CBB461}"/>
              </a:ext>
            </a:extLst>
          </p:cNvPr>
          <p:cNvSpPr>
            <a:spLocks noGrp="1"/>
          </p:cNvSpPr>
          <p:nvPr>
            <p:ph type="title"/>
          </p:nvPr>
        </p:nvSpPr>
        <p:spPr>
          <a:xfrm>
            <a:off x="1069848" y="484632"/>
            <a:ext cx="10058400" cy="844106"/>
          </a:xfrm>
        </p:spPr>
        <p:txBody>
          <a:bodyPr>
            <a:normAutofit/>
          </a:bodyPr>
          <a:lstStyle/>
          <a:p>
            <a:r>
              <a:rPr lang="en-IN" sz="2400" b="1" dirty="0">
                <a:solidFill>
                  <a:srgbClr val="1A1831"/>
                </a:solidFill>
                <a:effectLst/>
                <a:latin typeface="Times New Roman" panose="02020603050405020304" pitchFamily="18" charset="0"/>
                <a:ea typeface="Times New Roman" panose="02020603050405020304" pitchFamily="18" charset="0"/>
                <a:cs typeface="Times New Roman" panose="02020603050405020304" pitchFamily="18" charset="0"/>
              </a:rPr>
              <a:t>AWS CI/CD Pipeline Workflow with AWS </a:t>
            </a:r>
            <a:r>
              <a:rPr lang="en-IN" sz="2400" b="1" dirty="0" err="1">
                <a:solidFill>
                  <a:srgbClr val="1A1831"/>
                </a:solidFill>
                <a:effectLst/>
                <a:latin typeface="Times New Roman" panose="02020603050405020304" pitchFamily="18" charset="0"/>
                <a:ea typeface="Times New Roman" panose="02020603050405020304" pitchFamily="18" charset="0"/>
                <a:cs typeface="Times New Roman" panose="02020603050405020304" pitchFamily="18" charset="0"/>
              </a:rPr>
              <a:t>Copilot</a:t>
            </a:r>
            <a:endParaRPr lang="en-US" sz="2400" dirty="0"/>
          </a:p>
        </p:txBody>
      </p:sp>
      <p:pic>
        <p:nvPicPr>
          <p:cNvPr id="4" name="Content Placeholder 3">
            <a:extLst>
              <a:ext uri="{FF2B5EF4-FFF2-40B4-BE49-F238E27FC236}">
                <a16:creationId xmlns:a16="http://schemas.microsoft.com/office/drawing/2014/main" id="{070F7C42-5E8C-1910-037C-A4A6A61D03FF}"/>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55663" y="1314450"/>
            <a:ext cx="10058400" cy="943357"/>
          </a:xfrm>
          <a:prstGeom prst="rect">
            <a:avLst/>
          </a:prstGeom>
        </p:spPr>
      </p:pic>
      <p:pic>
        <p:nvPicPr>
          <p:cNvPr id="6" name="Picture 5" descr="A picture containing text, screenshot, font&#10;&#10;Description automatically generated">
            <a:extLst>
              <a:ext uri="{FF2B5EF4-FFF2-40B4-BE49-F238E27FC236}">
                <a16:creationId xmlns:a16="http://schemas.microsoft.com/office/drawing/2014/main" id="{4B0C5638-F02F-F00F-1249-4A82DA30DBC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55662" y="2314957"/>
            <a:ext cx="10058399" cy="1526540"/>
          </a:xfrm>
          <a:prstGeom prst="rect">
            <a:avLst/>
          </a:prstGeom>
        </p:spPr>
      </p:pic>
      <p:pic>
        <p:nvPicPr>
          <p:cNvPr id="8" name="Picture 7" descr="A screenshot of a computer program&#10;&#10;Description automatically generated with medium confidence">
            <a:extLst>
              <a:ext uri="{FF2B5EF4-FFF2-40B4-BE49-F238E27FC236}">
                <a16:creationId xmlns:a16="http://schemas.microsoft.com/office/drawing/2014/main" id="{7FC24C94-AF9C-24E7-D804-B5FF4BCF57B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5662" y="3898646"/>
            <a:ext cx="10160001" cy="2616453"/>
          </a:xfrm>
          <a:prstGeom prst="rect">
            <a:avLst/>
          </a:prstGeom>
        </p:spPr>
      </p:pic>
    </p:spTree>
    <p:extLst>
      <p:ext uri="{BB962C8B-B14F-4D97-AF65-F5344CB8AC3E}">
        <p14:creationId xmlns:p14="http://schemas.microsoft.com/office/powerpoint/2010/main" val="39815421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DB8082-6577-D314-2D0C-9854CA4799C4}"/>
              </a:ext>
            </a:extLst>
          </p:cNvPr>
          <p:cNvSpPr>
            <a:spLocks noGrp="1"/>
          </p:cNvSpPr>
          <p:nvPr>
            <p:ph type="title"/>
          </p:nvPr>
        </p:nvSpPr>
        <p:spPr>
          <a:xfrm>
            <a:off x="385762" y="198882"/>
            <a:ext cx="10642473" cy="644081"/>
          </a:xfrm>
        </p:spPr>
        <p:txBody>
          <a:bodyPr>
            <a:normAutofit fontScale="90000"/>
          </a:bodyPr>
          <a:lstStyle/>
          <a:p>
            <a:pPr algn="ctr"/>
            <a:r>
              <a:rPr lang="en-US" b="1" dirty="0">
                <a:latin typeface="Times New Roman" panose="02020603050405020304" pitchFamily="18" charset="0"/>
                <a:cs typeface="Times New Roman" panose="02020603050405020304" pitchFamily="18" charset="0"/>
              </a:rPr>
              <a:t>Aws </a:t>
            </a:r>
            <a:r>
              <a:rPr lang="en-US" b="1" dirty="0" err="1">
                <a:latin typeface="Times New Roman" panose="02020603050405020304" pitchFamily="18" charset="0"/>
                <a:cs typeface="Times New Roman" panose="02020603050405020304" pitchFamily="18" charset="0"/>
              </a:rPr>
              <a:t>Codepipeline</a:t>
            </a:r>
            <a:endParaRPr lang="en-US"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9AEE9074-4E02-E5BD-3F61-784D0A7205EE}"/>
              </a:ext>
            </a:extLst>
          </p:cNvPr>
          <p:cNvSpPr>
            <a:spLocks noGrp="1"/>
          </p:cNvSpPr>
          <p:nvPr>
            <p:ph idx="1"/>
          </p:nvPr>
        </p:nvSpPr>
        <p:spPr>
          <a:xfrm>
            <a:off x="2427160" y="11342752"/>
            <a:ext cx="10058400" cy="4050792"/>
          </a:xfrm>
        </p:spPr>
        <p:txBody>
          <a:bodyPr/>
          <a:lstStyle/>
          <a:p>
            <a:endParaRPr lang="en-US" dirty="0"/>
          </a:p>
        </p:txBody>
      </p:sp>
      <p:sp>
        <p:nvSpPr>
          <p:cNvPr id="4" name="Rectangle 2">
            <a:extLst>
              <a:ext uri="{FF2B5EF4-FFF2-40B4-BE49-F238E27FC236}">
                <a16:creationId xmlns:a16="http://schemas.microsoft.com/office/drawing/2014/main" id="{7095AD99-975B-F727-619B-1F07BF94C11E}"/>
              </a:ext>
            </a:extLst>
          </p:cNvPr>
          <p:cNvSpPr>
            <a:spLocks noChangeArrowheads="1"/>
          </p:cNvSpPr>
          <p:nvPr/>
        </p:nvSpPr>
        <p:spPr bwMode="auto">
          <a:xfrm>
            <a:off x="485775" y="84296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3073" name="Picture 59" descr="A screenshot of a computer&#10;&#10;Description automatically generated with medium confidence">
            <a:extLst>
              <a:ext uri="{FF2B5EF4-FFF2-40B4-BE49-F238E27FC236}">
                <a16:creationId xmlns:a16="http://schemas.microsoft.com/office/drawing/2014/main" id="{4CA88337-216A-6AC4-EF98-50A92C270012}"/>
              </a:ext>
            </a:extLst>
          </p:cNvPr>
          <p:cNvPicPr>
            <a:picLocks noChangeAspect="1" noChangeArrowheads="1"/>
          </p:cNvPicPr>
          <p:nvPr/>
        </p:nvPicPr>
        <p:blipFill>
          <a:blip r:embed="rId2" r:link="rId3">
            <a:extLst>
              <a:ext uri="{28A0092B-C50C-407E-A947-70E740481C1C}">
                <a14:useLocalDpi xmlns:a14="http://schemas.microsoft.com/office/drawing/2010/main" val="0"/>
              </a:ext>
            </a:extLst>
          </a:blip>
          <a:srcRect/>
          <a:stretch>
            <a:fillRect/>
          </a:stretch>
        </p:blipFill>
        <p:spPr bwMode="auto">
          <a:xfrm>
            <a:off x="385762" y="1229868"/>
            <a:ext cx="6045200" cy="23622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9BF7E239-1E27-EE31-FA0A-72F128CAD390}"/>
              </a:ext>
            </a:extLst>
          </p:cNvPr>
          <p:cNvSpPr>
            <a:spLocks noChangeArrowheads="1"/>
          </p:cNvSpPr>
          <p:nvPr/>
        </p:nvSpPr>
        <p:spPr bwMode="auto">
          <a:xfrm>
            <a:off x="485775" y="320516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3075" name="Picture 60" descr="A picture containing text, screenshot, software&#10;&#10;Description automatically generated">
            <a:extLst>
              <a:ext uri="{FF2B5EF4-FFF2-40B4-BE49-F238E27FC236}">
                <a16:creationId xmlns:a16="http://schemas.microsoft.com/office/drawing/2014/main" id="{32BB8D98-928B-2DB0-CE41-2B165B567A4E}"/>
              </a:ext>
            </a:extLst>
          </p:cNvPr>
          <p:cNvPicPr>
            <a:picLocks noChangeAspect="1" noChangeArrowheads="1"/>
          </p:cNvPicPr>
          <p:nvPr/>
        </p:nvPicPr>
        <p:blipFill>
          <a:blip r:embed="rId4" r:link="rId5">
            <a:extLst>
              <a:ext uri="{28A0092B-C50C-407E-A947-70E740481C1C}">
                <a14:useLocalDpi xmlns:a14="http://schemas.microsoft.com/office/drawing/2010/main" val="0"/>
              </a:ext>
            </a:extLst>
          </a:blip>
          <a:srcRect/>
          <a:stretch>
            <a:fillRect/>
          </a:stretch>
        </p:blipFill>
        <p:spPr bwMode="auto">
          <a:xfrm>
            <a:off x="398334" y="3592069"/>
            <a:ext cx="6045200" cy="154940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6">
            <a:extLst>
              <a:ext uri="{FF2B5EF4-FFF2-40B4-BE49-F238E27FC236}">
                <a16:creationId xmlns:a16="http://schemas.microsoft.com/office/drawing/2014/main" id="{FDD3D023-4571-9CEC-D5B8-4DE56C6EF960}"/>
              </a:ext>
            </a:extLst>
          </p:cNvPr>
          <p:cNvSpPr>
            <a:spLocks noChangeArrowheads="1"/>
          </p:cNvSpPr>
          <p:nvPr/>
        </p:nvSpPr>
        <p:spPr bwMode="auto">
          <a:xfrm>
            <a:off x="385762" y="517321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3077" name="Picture 61" descr="A picture containing text, screenshot, web page, software&#10;&#10;Description automatically generated">
            <a:extLst>
              <a:ext uri="{FF2B5EF4-FFF2-40B4-BE49-F238E27FC236}">
                <a16:creationId xmlns:a16="http://schemas.microsoft.com/office/drawing/2014/main" id="{2A3CB06D-0146-79BD-B83E-B64BE0A2D1D6}"/>
              </a:ext>
            </a:extLst>
          </p:cNvPr>
          <p:cNvPicPr>
            <a:picLocks noChangeAspect="1" noChangeArrowheads="1"/>
          </p:cNvPicPr>
          <p:nvPr/>
        </p:nvPicPr>
        <p:blipFill>
          <a:blip r:embed="rId6" r:link="rId7">
            <a:extLst>
              <a:ext uri="{28A0092B-C50C-407E-A947-70E740481C1C}">
                <a14:useLocalDpi xmlns:a14="http://schemas.microsoft.com/office/drawing/2010/main" val="0"/>
              </a:ext>
            </a:extLst>
          </a:blip>
          <a:srcRect/>
          <a:stretch>
            <a:fillRect/>
          </a:stretch>
        </p:blipFill>
        <p:spPr bwMode="auto">
          <a:xfrm>
            <a:off x="385762" y="5173218"/>
            <a:ext cx="6045200" cy="1485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13266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85B364-4083-2B5E-D6F7-2092A472D5BB}"/>
              </a:ext>
            </a:extLst>
          </p:cNvPr>
          <p:cNvSpPr>
            <a:spLocks noGrp="1"/>
          </p:cNvSpPr>
          <p:nvPr>
            <p:ph type="title"/>
          </p:nvPr>
        </p:nvSpPr>
        <p:spPr>
          <a:xfrm>
            <a:off x="955548" y="370332"/>
            <a:ext cx="10058400" cy="944118"/>
          </a:xfrm>
        </p:spPr>
        <p:txBody>
          <a:bodyPr>
            <a:normAutofit/>
          </a:bodyPr>
          <a:lstStyle/>
          <a:p>
            <a:pPr algn="ctr"/>
            <a:r>
              <a:rPr lang="en-US" sz="2800" b="1" dirty="0">
                <a:latin typeface="Times New Roman" panose="02020603050405020304" pitchFamily="18" charset="0"/>
                <a:cs typeface="Times New Roman" panose="02020603050405020304" pitchFamily="18" charset="0"/>
              </a:rPr>
              <a:t>Check the container deployment status</a:t>
            </a:r>
          </a:p>
        </p:txBody>
      </p:sp>
      <p:pic>
        <p:nvPicPr>
          <p:cNvPr id="4" name="Content Placeholder 3">
            <a:extLst>
              <a:ext uri="{FF2B5EF4-FFF2-40B4-BE49-F238E27FC236}">
                <a16:creationId xmlns:a16="http://schemas.microsoft.com/office/drawing/2014/main" id="{273615D6-BBDD-990B-DADF-BA9A774AE646}"/>
              </a:ext>
            </a:extLst>
          </p:cNvPr>
          <p:cNvPicPr>
            <a:picLocks noGrp="1" noChangeAspect="1"/>
          </p:cNvPicPr>
          <p:nvPr>
            <p:ph idx="1"/>
          </p:nvPr>
        </p:nvPicPr>
        <p:blipFill>
          <a:blip r:embed="rId2"/>
          <a:stretch>
            <a:fillRect/>
          </a:stretch>
        </p:blipFill>
        <p:spPr>
          <a:xfrm>
            <a:off x="731836" y="1892378"/>
            <a:ext cx="3962400" cy="850900"/>
          </a:xfrm>
          <a:prstGeom prst="rect">
            <a:avLst/>
          </a:prstGeom>
        </p:spPr>
      </p:pic>
      <p:sp>
        <p:nvSpPr>
          <p:cNvPr id="5" name="TextBox 4">
            <a:extLst>
              <a:ext uri="{FF2B5EF4-FFF2-40B4-BE49-F238E27FC236}">
                <a16:creationId xmlns:a16="http://schemas.microsoft.com/office/drawing/2014/main" id="{912EFF00-C737-8065-7697-5F855006A7C8}"/>
              </a:ext>
            </a:extLst>
          </p:cNvPr>
          <p:cNvSpPr txBox="1"/>
          <p:nvPr/>
        </p:nvSpPr>
        <p:spPr>
          <a:xfrm>
            <a:off x="834570" y="1418748"/>
            <a:ext cx="9652455" cy="369332"/>
          </a:xfrm>
          <a:prstGeom prst="rect">
            <a:avLst/>
          </a:prstGeom>
          <a:noFill/>
        </p:spPr>
        <p:txBody>
          <a:bodyPr wrap="square" rtlCol="0">
            <a:spAutoFit/>
          </a:bodyPr>
          <a:lstStyle/>
          <a:p>
            <a:r>
              <a:rPr lang="en-US" dirty="0"/>
              <a:t>We can check the deployment status by the following command </a:t>
            </a:r>
          </a:p>
        </p:txBody>
      </p:sp>
      <p:pic>
        <p:nvPicPr>
          <p:cNvPr id="7" name="Picture 6">
            <a:extLst>
              <a:ext uri="{FF2B5EF4-FFF2-40B4-BE49-F238E27FC236}">
                <a16:creationId xmlns:a16="http://schemas.microsoft.com/office/drawing/2014/main" id="{FF163BEB-4522-AA6D-CEC8-C08A23D0FABA}"/>
              </a:ext>
            </a:extLst>
          </p:cNvPr>
          <p:cNvPicPr>
            <a:picLocks noChangeAspect="1"/>
          </p:cNvPicPr>
          <p:nvPr/>
        </p:nvPicPr>
        <p:blipFill>
          <a:blip r:embed="rId3"/>
          <a:stretch>
            <a:fillRect/>
          </a:stretch>
        </p:blipFill>
        <p:spPr>
          <a:xfrm>
            <a:off x="834570" y="2847576"/>
            <a:ext cx="7315200" cy="2044700"/>
          </a:xfrm>
          <a:prstGeom prst="rect">
            <a:avLst/>
          </a:prstGeom>
        </p:spPr>
      </p:pic>
      <p:sp>
        <p:nvSpPr>
          <p:cNvPr id="8" name="TextBox 7">
            <a:extLst>
              <a:ext uri="{FF2B5EF4-FFF2-40B4-BE49-F238E27FC236}">
                <a16:creationId xmlns:a16="http://schemas.microsoft.com/office/drawing/2014/main" id="{F0DF0136-CFEF-6E84-4A2E-4FCE847D26A7}"/>
              </a:ext>
            </a:extLst>
          </p:cNvPr>
          <p:cNvSpPr txBox="1"/>
          <p:nvPr/>
        </p:nvSpPr>
        <p:spPr>
          <a:xfrm>
            <a:off x="4957763" y="2300288"/>
            <a:ext cx="184731" cy="646331"/>
          </a:xfrm>
          <a:prstGeom prst="rect">
            <a:avLst/>
          </a:prstGeom>
          <a:noFill/>
        </p:spPr>
        <p:txBody>
          <a:bodyPr wrap="none" rtlCol="0">
            <a:spAutoFit/>
          </a:bodyPr>
          <a:lstStyle/>
          <a:p>
            <a:endParaRPr lang="en-US" dirty="0"/>
          </a:p>
          <a:p>
            <a:endParaRPr lang="en-US" dirty="0"/>
          </a:p>
        </p:txBody>
      </p:sp>
    </p:spTree>
    <p:extLst>
      <p:ext uri="{BB962C8B-B14F-4D97-AF65-F5344CB8AC3E}">
        <p14:creationId xmlns:p14="http://schemas.microsoft.com/office/powerpoint/2010/main" val="36621334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D8CF9B0-957B-2CE6-DEDA-141FD441E506}"/>
              </a:ext>
            </a:extLst>
          </p:cNvPr>
          <p:cNvSpPr/>
          <p:nvPr/>
        </p:nvSpPr>
        <p:spPr>
          <a:xfrm>
            <a:off x="1323975" y="1815277"/>
            <a:ext cx="9144000" cy="25267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b">
            <a:normAutofit fontScale="92500"/>
          </a:bodyPr>
          <a:lstStyle/>
          <a:p>
            <a:pPr algn="ctr">
              <a:lnSpc>
                <a:spcPct val="90000"/>
              </a:lnSpc>
              <a:spcBef>
                <a:spcPct val="0"/>
              </a:spcBef>
              <a:spcAft>
                <a:spcPts val="588"/>
              </a:spcAft>
            </a:pPr>
            <a:r>
              <a:rPr lang="en-US" sz="5500" b="1" dirty="0">
                <a:solidFill>
                  <a:srgbClr val="FFFFFF"/>
                </a:solidFill>
                <a:latin typeface="+mj-lt"/>
                <a:ea typeface="+mj-ea"/>
                <a:cs typeface="+mj-cs"/>
              </a:rPr>
              <a:t>Create a serverless containerized Nodejs apps on </a:t>
            </a:r>
            <a:r>
              <a:rPr lang="en-US" sz="5500" b="1" dirty="0" err="1">
                <a:solidFill>
                  <a:srgbClr val="FFFFFF"/>
                </a:solidFill>
                <a:latin typeface="+mj-lt"/>
                <a:ea typeface="+mj-ea"/>
                <a:cs typeface="+mj-cs"/>
              </a:rPr>
              <a:t>aws</a:t>
            </a:r>
            <a:r>
              <a:rPr lang="en-US" sz="5500" b="1" dirty="0">
                <a:solidFill>
                  <a:srgbClr val="FFFFFF"/>
                </a:solidFill>
                <a:latin typeface="+mj-lt"/>
                <a:ea typeface="+mj-ea"/>
                <a:cs typeface="+mj-cs"/>
              </a:rPr>
              <a:t> </a:t>
            </a:r>
            <a:r>
              <a:rPr lang="en-US" sz="5500" b="1" dirty="0" err="1">
                <a:solidFill>
                  <a:srgbClr val="FFFFFF"/>
                </a:solidFill>
                <a:latin typeface="+mj-lt"/>
                <a:ea typeface="+mj-ea"/>
                <a:cs typeface="+mj-cs"/>
              </a:rPr>
              <a:t>ecs</a:t>
            </a:r>
            <a:r>
              <a:rPr lang="en-US" sz="5500" b="1" dirty="0">
                <a:solidFill>
                  <a:srgbClr val="FFFFFF"/>
                </a:solidFill>
                <a:latin typeface="+mj-lt"/>
                <a:ea typeface="+mj-ea"/>
                <a:cs typeface="+mj-cs"/>
              </a:rPr>
              <a:t> </a:t>
            </a:r>
            <a:r>
              <a:rPr lang="en-US" sz="5500" b="1" dirty="0" err="1">
                <a:solidFill>
                  <a:srgbClr val="FFFFFF"/>
                </a:solidFill>
                <a:latin typeface="+mj-lt"/>
                <a:ea typeface="+mj-ea"/>
                <a:cs typeface="+mj-cs"/>
              </a:rPr>
              <a:t>Fargate</a:t>
            </a:r>
            <a:r>
              <a:rPr lang="en-US" sz="5500" b="1" dirty="0">
                <a:solidFill>
                  <a:srgbClr val="FFFFFF"/>
                </a:solidFill>
                <a:latin typeface="+mj-lt"/>
                <a:ea typeface="+mj-ea"/>
                <a:cs typeface="+mj-cs"/>
              </a:rPr>
              <a:t> with </a:t>
            </a:r>
            <a:r>
              <a:rPr lang="en-US" sz="5500" b="1" dirty="0" err="1">
                <a:solidFill>
                  <a:srgbClr val="FFFFFF"/>
                </a:solidFill>
                <a:latin typeface="+mj-lt"/>
                <a:ea typeface="+mj-ea"/>
                <a:cs typeface="+mj-cs"/>
              </a:rPr>
              <a:t>aws</a:t>
            </a:r>
            <a:r>
              <a:rPr lang="en-US" sz="5500" b="1" dirty="0">
                <a:solidFill>
                  <a:srgbClr val="FFFFFF"/>
                </a:solidFill>
                <a:latin typeface="+mj-lt"/>
                <a:ea typeface="+mj-ea"/>
                <a:cs typeface="+mj-cs"/>
              </a:rPr>
              <a:t> copilot</a:t>
            </a:r>
            <a:endParaRPr lang="en-US" sz="5500" dirty="0">
              <a:solidFill>
                <a:srgbClr val="FFFFFF"/>
              </a:solidFill>
              <a:latin typeface="+mj-lt"/>
              <a:ea typeface="+mj-ea"/>
              <a:cs typeface="+mj-cs"/>
            </a:endParaRPr>
          </a:p>
        </p:txBody>
      </p:sp>
      <p:pic>
        <p:nvPicPr>
          <p:cNvPr id="5" name="Picture 4" descr="A picture containing graphical user interface&#10;&#10;Description automatically generated">
            <a:extLst>
              <a:ext uri="{FF2B5EF4-FFF2-40B4-BE49-F238E27FC236}">
                <a16:creationId xmlns:a16="http://schemas.microsoft.com/office/drawing/2014/main" id="{FBE6200F-3E07-3691-E576-82200DE440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413" y="0"/>
            <a:ext cx="2162811" cy="854242"/>
          </a:xfrm>
          <a:prstGeom prst="rect">
            <a:avLst/>
          </a:prstGeom>
        </p:spPr>
      </p:pic>
    </p:spTree>
    <p:extLst>
      <p:ext uri="{BB962C8B-B14F-4D97-AF65-F5344CB8AC3E}">
        <p14:creationId xmlns:p14="http://schemas.microsoft.com/office/powerpoint/2010/main" val="6177472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9A3D0CE2-91FF-49B3-A5D8-181E900D75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58AEBD96-C315-4F53-9D9E-0E20E993EB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a:extLst>
              <a:ext uri="{FF2B5EF4-FFF2-40B4-BE49-F238E27FC236}">
                <a16:creationId xmlns:a16="http://schemas.microsoft.com/office/drawing/2014/main" id="{78916AAA-66F6-4DFA-88ED-7E27CF6B8D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7" name="Group 16">
            <a:extLst>
              <a:ext uri="{FF2B5EF4-FFF2-40B4-BE49-F238E27FC236}">
                <a16:creationId xmlns:a16="http://schemas.microsoft.com/office/drawing/2014/main" id="{A137D43F-BAD6-47F1-AA65-AEEA38A2FF3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649215" y="4068923"/>
            <a:ext cx="1080904" cy="1080902"/>
            <a:chOff x="9685338" y="4460675"/>
            <a:chExt cx="1080904" cy="1080902"/>
          </a:xfrm>
        </p:grpSpPr>
        <p:sp>
          <p:nvSpPr>
            <p:cNvPr id="18" name="Oval 17">
              <a:extLst>
                <a:ext uri="{FF2B5EF4-FFF2-40B4-BE49-F238E27FC236}">
                  <a16:creationId xmlns:a16="http://schemas.microsoft.com/office/drawing/2014/main" id="{D512C9B2-6B22-4211-A940-FCD7C2CD0B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9" name="Oval 18">
              <a:extLst>
                <a:ext uri="{FF2B5EF4-FFF2-40B4-BE49-F238E27FC236}">
                  <a16:creationId xmlns:a16="http://schemas.microsoft.com/office/drawing/2014/main" id="{85F7DB84-CDE7-46F8-90DD-9D048A7D52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1" name="Rectangle 20">
            <a:extLst>
              <a:ext uri="{FF2B5EF4-FFF2-40B4-BE49-F238E27FC236}">
                <a16:creationId xmlns:a16="http://schemas.microsoft.com/office/drawing/2014/main" id="{48FDEBDB-5859-4B9E-8810-2C5CFED093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CFB45D50-0EFD-56AE-2D2A-4573CA2FF8CD}"/>
              </a:ext>
            </a:extLst>
          </p:cNvPr>
          <p:cNvSpPr/>
          <p:nvPr/>
        </p:nvSpPr>
        <p:spPr>
          <a:xfrm>
            <a:off x="1051560" y="942975"/>
            <a:ext cx="9966960" cy="3525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b">
            <a:normAutofit/>
          </a:bodyPr>
          <a:lstStyle/>
          <a:p>
            <a:pPr algn="ctr">
              <a:lnSpc>
                <a:spcPct val="80000"/>
              </a:lnSpc>
              <a:spcBef>
                <a:spcPct val="0"/>
              </a:spcBef>
              <a:spcAft>
                <a:spcPts val="600"/>
              </a:spcAft>
            </a:pPr>
            <a:r>
              <a:rPr lang="en-US" sz="9600" b="1" cap="all" dirty="0">
                <a:solidFill>
                  <a:srgbClr val="FFFFFF"/>
                </a:solidFill>
                <a:latin typeface="+mj-lt"/>
                <a:ea typeface="+mj-ea"/>
                <a:cs typeface="+mj-cs"/>
              </a:rPr>
              <a:t>Thank You</a:t>
            </a:r>
          </a:p>
        </p:txBody>
      </p:sp>
      <p:cxnSp>
        <p:nvCxnSpPr>
          <p:cNvPr id="23" name="Straight Connector 22">
            <a:extLst>
              <a:ext uri="{FF2B5EF4-FFF2-40B4-BE49-F238E27FC236}">
                <a16:creationId xmlns:a16="http://schemas.microsoft.com/office/drawing/2014/main" id="{B1D1A340-723B-4014-B5FE-204F0627313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524000" y="4558589"/>
            <a:ext cx="9144000" cy="0"/>
          </a:xfrm>
          <a:prstGeom prst="line">
            <a:avLst/>
          </a:prstGeom>
          <a:ln w="28575">
            <a:solidFill>
              <a:srgbClr val="FFFFFF">
                <a:alpha val="5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596173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E009DD9B-5EE2-4C0D-8B2B-351C8C1022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Smiling Face with No Fill">
            <a:extLst>
              <a:ext uri="{FF2B5EF4-FFF2-40B4-BE49-F238E27FC236}">
                <a16:creationId xmlns:a16="http://schemas.microsoft.com/office/drawing/2014/main" id="{46C38B60-CA01-141E-3D88-3D41DDA0A16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65919" y="505223"/>
            <a:ext cx="3060160" cy="3060160"/>
          </a:xfrm>
          <a:prstGeom prst="rect">
            <a:avLst/>
          </a:prstGeom>
        </p:spPr>
      </p:pic>
      <p:sp>
        <p:nvSpPr>
          <p:cNvPr id="21" name="Rectangle 20">
            <a:extLst>
              <a:ext uri="{FF2B5EF4-FFF2-40B4-BE49-F238E27FC236}">
                <a16:creationId xmlns:a16="http://schemas.microsoft.com/office/drawing/2014/main" id="{E720DB99-7745-4E75-9D96-AAB6D55C53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3837459"/>
            <a:ext cx="10222992" cy="80683"/>
          </a:xfrm>
          <a:prstGeom prst="rect">
            <a:avLst/>
          </a:prstGeom>
          <a:blipFill dpi="0" rotWithShape="1">
            <a:blip r:embed="rId4">
              <a:alphaModFix amt="85000"/>
              <a:lum bright="70000" contrast="-70000"/>
              <a:extLst>
                <a:ext uri="{BEBA8EAE-BF5A-486C-A8C5-ECC9F3942E4B}">
                  <a14:imgProps xmlns:a14="http://schemas.microsoft.com/office/drawing/2010/main">
                    <a14:imgLayer r:embed="rId5">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3" name="Rectangle 22">
            <a:extLst>
              <a:ext uri="{FF2B5EF4-FFF2-40B4-BE49-F238E27FC236}">
                <a16:creationId xmlns:a16="http://schemas.microsoft.com/office/drawing/2014/main" id="{D68803C4-E159-4360-B7BB-74205C8F78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3981573"/>
            <a:ext cx="10222992" cy="2078335"/>
          </a:xfrm>
          <a:prstGeom prst="rect">
            <a:avLst/>
          </a:prstGeom>
          <a:blipFill dpi="0" rotWithShape="1">
            <a:blip r:embed="rId4">
              <a:alphaModFix amt="95000"/>
              <a:lum bright="70000" contrast="-70000"/>
              <a:extLst>
                <a:ext uri="{BEBA8EAE-BF5A-486C-A8C5-ECC9F3942E4B}">
                  <a14:imgProps xmlns:a14="http://schemas.microsoft.com/office/drawing/2010/main">
                    <a14:imgLayer r:embed="rId5">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BD50D1B4-055C-2F59-785E-680F4DE10651}"/>
              </a:ext>
            </a:extLst>
          </p:cNvPr>
          <p:cNvSpPr>
            <a:spLocks noGrp="1"/>
          </p:cNvSpPr>
          <p:nvPr>
            <p:ph type="title"/>
          </p:nvPr>
        </p:nvSpPr>
        <p:spPr>
          <a:xfrm>
            <a:off x="1285456" y="4162031"/>
            <a:ext cx="6544094" cy="1767141"/>
          </a:xfrm>
        </p:spPr>
        <p:txBody>
          <a:bodyPr>
            <a:normAutofit/>
          </a:bodyPr>
          <a:lstStyle/>
          <a:p>
            <a:pPr algn="r"/>
            <a:r>
              <a:rPr lang="en-US" dirty="0"/>
              <a:t>Thank you</a:t>
            </a:r>
          </a:p>
        </p:txBody>
      </p:sp>
      <p:sp>
        <p:nvSpPr>
          <p:cNvPr id="3" name="Content Placeholder 2">
            <a:extLst>
              <a:ext uri="{FF2B5EF4-FFF2-40B4-BE49-F238E27FC236}">
                <a16:creationId xmlns:a16="http://schemas.microsoft.com/office/drawing/2014/main" id="{77BDF162-CAE6-B93D-35EF-D0488CE5E351}"/>
              </a:ext>
            </a:extLst>
          </p:cNvPr>
          <p:cNvSpPr>
            <a:spLocks noGrp="1"/>
          </p:cNvSpPr>
          <p:nvPr>
            <p:ph idx="1"/>
          </p:nvPr>
        </p:nvSpPr>
        <p:spPr>
          <a:xfrm>
            <a:off x="6217920" y="4170410"/>
            <a:ext cx="4699221" cy="1767141"/>
          </a:xfrm>
        </p:spPr>
        <p:txBody>
          <a:bodyPr anchor="ctr">
            <a:normAutofit/>
          </a:bodyPr>
          <a:lstStyle/>
          <a:p>
            <a:endParaRPr lang="en-US" sz="1800" dirty="0"/>
          </a:p>
        </p:txBody>
      </p:sp>
      <p:sp>
        <p:nvSpPr>
          <p:cNvPr id="25" name="Rectangle 24">
            <a:extLst>
              <a:ext uri="{FF2B5EF4-FFF2-40B4-BE49-F238E27FC236}">
                <a16:creationId xmlns:a16="http://schemas.microsoft.com/office/drawing/2014/main" id="{504B0465-3B07-49BF-BEA7-D814762462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6128670"/>
            <a:ext cx="10222992" cy="80683"/>
          </a:xfrm>
          <a:prstGeom prst="rect">
            <a:avLst/>
          </a:prstGeom>
          <a:blipFill dpi="0" rotWithShape="1">
            <a:blip r:embed="rId4">
              <a:alphaModFix amt="85000"/>
              <a:lum bright="70000" contrast="-70000"/>
              <a:extLst>
                <a:ext uri="{BEBA8EAE-BF5A-486C-A8C5-ECC9F3942E4B}">
                  <a14:imgProps xmlns:a14="http://schemas.microsoft.com/office/drawing/2010/main">
                    <a14:imgLayer r:embed="rId5">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Oval 26">
            <a:extLst>
              <a:ext uri="{FF2B5EF4-FFF2-40B4-BE49-F238E27FC236}">
                <a16:creationId xmlns:a16="http://schemas.microsoft.com/office/drawing/2014/main" id="{49B7FFA5-14CB-4A4F-9BCC-CA3AA5D9D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01725" y="6229681"/>
            <a:ext cx="457200" cy="457200"/>
          </a:xfrm>
          <a:prstGeom prst="ellipse">
            <a:avLst/>
          </a:prstGeom>
          <a:blipFill dpi="0" rotWithShape="1">
            <a:blip r:embed="rId6">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29" name="Oval 28">
            <a:extLst>
              <a:ext uri="{FF2B5EF4-FFF2-40B4-BE49-F238E27FC236}">
                <a16:creationId xmlns:a16="http://schemas.microsoft.com/office/drawing/2014/main" id="{04E48745-7512-4EC2-9E20-9092D1215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30918" y="6258874"/>
            <a:ext cx="398813" cy="398815"/>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25131608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C73D51F5-0D1F-E697-6C81-495E1A94B539}"/>
              </a:ext>
            </a:extLst>
          </p:cNvPr>
          <p:cNvSpPr txBox="1"/>
          <p:nvPr/>
        </p:nvSpPr>
        <p:spPr>
          <a:xfrm>
            <a:off x="635000" y="640823"/>
            <a:ext cx="3418659" cy="5583148"/>
          </a:xfrm>
          <a:prstGeom prst="rect">
            <a:avLst/>
          </a:prstGeom>
        </p:spPr>
        <p:txBody>
          <a:bodyPr vert="horz" lIns="91440" tIns="45720" rIns="91440" bIns="45720" rtlCol="0" anchor="ctr">
            <a:normAutofit/>
          </a:bodyPr>
          <a:lstStyle/>
          <a:p>
            <a:pPr>
              <a:spcBef>
                <a:spcPct val="0"/>
              </a:spcBef>
              <a:spcAft>
                <a:spcPts val="600"/>
              </a:spcAft>
            </a:pPr>
            <a:r>
              <a:rPr lang="en-US" sz="6000" b="1">
                <a:latin typeface="+mj-lt"/>
                <a:ea typeface="+mj-ea"/>
                <a:cs typeface="+mj-cs"/>
              </a:rPr>
              <a:t>Agenda</a:t>
            </a:r>
          </a:p>
        </p:txBody>
      </p:sp>
      <p:pic>
        <p:nvPicPr>
          <p:cNvPr id="6" name="Picture 5" descr="A picture containing graphical user interface&#10;&#10;Description automatically generated">
            <a:extLst>
              <a:ext uri="{FF2B5EF4-FFF2-40B4-BE49-F238E27FC236}">
                <a16:creationId xmlns:a16="http://schemas.microsoft.com/office/drawing/2014/main" id="{129EC7C5-F0C1-DD0D-6EDD-5141B2FE98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413" y="66082"/>
            <a:ext cx="2178276" cy="860350"/>
          </a:xfrm>
          <a:prstGeom prst="rect">
            <a:avLst/>
          </a:prstGeom>
        </p:spPr>
      </p:pic>
      <p:graphicFrame>
        <p:nvGraphicFramePr>
          <p:cNvPr id="41" name="TextBox 1">
            <a:extLst>
              <a:ext uri="{FF2B5EF4-FFF2-40B4-BE49-F238E27FC236}">
                <a16:creationId xmlns:a16="http://schemas.microsoft.com/office/drawing/2014/main" id="{CE601E0E-8FBD-F43A-7FF8-239F96D52A29}"/>
              </a:ext>
            </a:extLst>
          </p:cNvPr>
          <p:cNvGraphicFramePr/>
          <p:nvPr>
            <p:extLst>
              <p:ext uri="{D42A27DB-BD31-4B8C-83A1-F6EECF244321}">
                <p14:modId xmlns:p14="http://schemas.microsoft.com/office/powerpoint/2010/main" val="1544307086"/>
              </p:ext>
            </p:extLst>
          </p:nvPr>
        </p:nvGraphicFramePr>
        <p:xfrm>
          <a:off x="4648018" y="640822"/>
          <a:ext cx="6900512" cy="553614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2757181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A161346-2CB4-BC6B-9560-F151B0277E7A}"/>
              </a:ext>
            </a:extLst>
          </p:cNvPr>
          <p:cNvSpPr txBox="1"/>
          <p:nvPr/>
        </p:nvSpPr>
        <p:spPr>
          <a:xfrm>
            <a:off x="235149" y="1396659"/>
            <a:ext cx="11852076" cy="4840364"/>
          </a:xfrm>
          <a:prstGeom prst="rect">
            <a:avLst/>
          </a:prstGeom>
          <a:noFill/>
        </p:spPr>
        <p:txBody>
          <a:bodyPr wrap="square" rtlCol="0">
            <a:spAutoFit/>
          </a:bodyPr>
          <a:lstStyle/>
          <a:p>
            <a:pPr marL="0" marR="0">
              <a:lnSpc>
                <a:spcPct val="107000"/>
              </a:lnSpc>
              <a:spcBef>
                <a:spcPts val="0"/>
              </a:spcBef>
              <a:spcAft>
                <a:spcPts val="1200"/>
              </a:spcAft>
            </a:pPr>
            <a:r>
              <a:rPr lang="en-US" sz="1600" dirty="0">
                <a:latin typeface="Times New Roman" panose="02020603050405020304" pitchFamily="18" charset="0"/>
                <a:cs typeface="Times New Roman" panose="02020603050405020304" pitchFamily="18" charset="0"/>
              </a:rPr>
              <a:t>AWS ECS </a:t>
            </a:r>
            <a:r>
              <a:rPr lang="en-US" sz="1600" dirty="0" err="1">
                <a:latin typeface="Times New Roman" panose="02020603050405020304" pitchFamily="18" charset="0"/>
                <a:cs typeface="Times New Roman" panose="02020603050405020304" pitchFamily="18" charset="0"/>
              </a:rPr>
              <a:t>Fargate</a:t>
            </a:r>
            <a:r>
              <a:rPr lang="en-US" sz="1600" dirty="0">
                <a:latin typeface="Times New Roman" panose="02020603050405020304" pitchFamily="18" charset="0"/>
                <a:cs typeface="Times New Roman" panose="02020603050405020304" pitchFamily="18" charset="0"/>
              </a:rPr>
              <a:t> is a fully managed container orchestration service that allows you to run containers without the need to manage the underlying infrastructure. AWS Copilot is a CLI tool that simplifies the deployment and operation of containerized applications on AWS.</a:t>
            </a:r>
          </a:p>
          <a:p>
            <a:pPr marL="0" marR="0">
              <a:lnSpc>
                <a:spcPct val="107000"/>
              </a:lnSpc>
              <a:spcBef>
                <a:spcPts val="0"/>
              </a:spcBef>
              <a:spcAft>
                <a:spcPts val="1200"/>
              </a:spcAft>
            </a:pPr>
            <a:r>
              <a:rPr lang="en-US" sz="1600" dirty="0">
                <a:latin typeface="Times New Roman" panose="02020603050405020304" pitchFamily="18" charset="0"/>
                <a:cs typeface="Times New Roman" panose="02020603050405020304" pitchFamily="18" charset="0"/>
              </a:rPr>
              <a:t>To get started with deploying a serverless containerized Node.js app on AWS ECS </a:t>
            </a:r>
            <a:r>
              <a:rPr lang="en-US" sz="1600" dirty="0" err="1">
                <a:latin typeface="Times New Roman" panose="02020603050405020304" pitchFamily="18" charset="0"/>
                <a:cs typeface="Times New Roman" panose="02020603050405020304" pitchFamily="18" charset="0"/>
              </a:rPr>
              <a:t>Fargate</a:t>
            </a:r>
            <a:r>
              <a:rPr lang="en-US" sz="1600" dirty="0">
                <a:latin typeface="Times New Roman" panose="02020603050405020304" pitchFamily="18" charset="0"/>
                <a:cs typeface="Times New Roman" panose="02020603050405020304" pitchFamily="18" charset="0"/>
              </a:rPr>
              <a:t> with AWS Copilot, you can follow these steps:</a:t>
            </a:r>
          </a:p>
          <a:p>
            <a:pPr marL="0" marR="0">
              <a:lnSpc>
                <a:spcPct val="107000"/>
              </a:lnSpc>
              <a:spcBef>
                <a:spcPts val="0"/>
              </a:spcBef>
              <a:spcAft>
                <a:spcPts val="1200"/>
              </a:spcAft>
            </a:pPr>
            <a:r>
              <a:rPr lang="en-US" sz="1600" dirty="0">
                <a:latin typeface="Times New Roman" panose="02020603050405020304" pitchFamily="18" charset="0"/>
                <a:cs typeface="Times New Roman" panose="02020603050405020304" pitchFamily="18" charset="0"/>
              </a:rPr>
              <a:t>Create a </a:t>
            </a:r>
            <a:r>
              <a:rPr lang="en-US" sz="1600" dirty="0" err="1">
                <a:latin typeface="Times New Roman" panose="02020603050405020304" pitchFamily="18" charset="0"/>
                <a:cs typeface="Times New Roman" panose="02020603050405020304" pitchFamily="18" charset="0"/>
              </a:rPr>
              <a:t>Dockerfile</a:t>
            </a:r>
            <a:r>
              <a:rPr lang="en-US" sz="1600" dirty="0">
                <a:latin typeface="Times New Roman" panose="02020603050405020304" pitchFamily="18" charset="0"/>
                <a:cs typeface="Times New Roman" panose="02020603050405020304" pitchFamily="18" charset="0"/>
              </a:rPr>
              <a:t>: Start by creating a </a:t>
            </a:r>
            <a:r>
              <a:rPr lang="en-US" sz="1600" dirty="0" err="1">
                <a:latin typeface="Times New Roman" panose="02020603050405020304" pitchFamily="18" charset="0"/>
                <a:cs typeface="Times New Roman" panose="02020603050405020304" pitchFamily="18" charset="0"/>
              </a:rPr>
              <a:t>Dockerfile</a:t>
            </a:r>
            <a:r>
              <a:rPr lang="en-US" sz="1600" dirty="0">
                <a:latin typeface="Times New Roman" panose="02020603050405020304" pitchFamily="18" charset="0"/>
                <a:cs typeface="Times New Roman" panose="02020603050405020304" pitchFamily="18" charset="0"/>
              </a:rPr>
              <a:t> for your Node.js app. The </a:t>
            </a:r>
            <a:r>
              <a:rPr lang="en-US" sz="1600" dirty="0" err="1">
                <a:latin typeface="Times New Roman" panose="02020603050405020304" pitchFamily="18" charset="0"/>
                <a:cs typeface="Times New Roman" panose="02020603050405020304" pitchFamily="18" charset="0"/>
              </a:rPr>
              <a:t>Dockerfile</a:t>
            </a:r>
            <a:r>
              <a:rPr lang="en-US" sz="1600" dirty="0">
                <a:latin typeface="Times New Roman" panose="02020603050405020304" pitchFamily="18" charset="0"/>
                <a:cs typeface="Times New Roman" panose="02020603050405020304" pitchFamily="18" charset="0"/>
              </a:rPr>
              <a:t> should include the necessary dependencies for your app to run.</a:t>
            </a:r>
          </a:p>
          <a:p>
            <a:pPr marL="0" marR="0">
              <a:lnSpc>
                <a:spcPct val="107000"/>
              </a:lnSpc>
              <a:spcBef>
                <a:spcPts val="0"/>
              </a:spcBef>
              <a:spcAft>
                <a:spcPts val="1200"/>
              </a:spcAft>
            </a:pPr>
            <a:r>
              <a:rPr lang="en-US" sz="1600" dirty="0">
                <a:latin typeface="Times New Roman" panose="02020603050405020304" pitchFamily="18" charset="0"/>
                <a:cs typeface="Times New Roman" panose="02020603050405020304" pitchFamily="18" charset="0"/>
              </a:rPr>
              <a:t>Build the Docker image: Use the docker build command to build the Docker image for your app.</a:t>
            </a:r>
          </a:p>
          <a:p>
            <a:pPr marL="0" marR="0">
              <a:lnSpc>
                <a:spcPct val="107000"/>
              </a:lnSpc>
              <a:spcBef>
                <a:spcPts val="0"/>
              </a:spcBef>
              <a:spcAft>
                <a:spcPts val="1200"/>
              </a:spcAft>
            </a:pPr>
            <a:r>
              <a:rPr lang="en-US" sz="1600" dirty="0">
                <a:latin typeface="Times New Roman" panose="02020603050405020304" pitchFamily="18" charset="0"/>
                <a:cs typeface="Times New Roman" panose="02020603050405020304" pitchFamily="18" charset="0"/>
              </a:rPr>
              <a:t>Create an ECS cluster: Next, you'll need to create an ECS cluster using the AWS Management Console or the AWS CLI. This will be the environment in which your app will run.</a:t>
            </a:r>
          </a:p>
          <a:p>
            <a:pPr marL="0" marR="0">
              <a:lnSpc>
                <a:spcPct val="107000"/>
              </a:lnSpc>
              <a:spcBef>
                <a:spcPts val="0"/>
              </a:spcBef>
              <a:spcAft>
                <a:spcPts val="1200"/>
              </a:spcAft>
            </a:pPr>
            <a:r>
              <a:rPr lang="en-US" sz="1600" dirty="0">
                <a:latin typeface="Times New Roman" panose="02020603050405020304" pitchFamily="18" charset="0"/>
                <a:cs typeface="Times New Roman" panose="02020603050405020304" pitchFamily="18" charset="0"/>
              </a:rPr>
              <a:t>Create an ECS service: Once you have your ECS cluster, you'll need to create an ECS service to run your app. This can also be done through the AWS Management Console or the AWS CLI.</a:t>
            </a:r>
          </a:p>
          <a:p>
            <a:pPr marL="0" marR="0">
              <a:lnSpc>
                <a:spcPct val="107000"/>
              </a:lnSpc>
              <a:spcBef>
                <a:spcPts val="0"/>
              </a:spcBef>
              <a:spcAft>
                <a:spcPts val="1200"/>
              </a:spcAft>
            </a:pPr>
            <a:r>
              <a:rPr lang="en-US" sz="1600" dirty="0">
                <a:latin typeface="Times New Roman" panose="02020603050405020304" pitchFamily="18" charset="0"/>
                <a:cs typeface="Times New Roman" panose="02020603050405020304" pitchFamily="18" charset="0"/>
              </a:rPr>
              <a:t>Deploy with AWS Copilot: Finally, you can use AWS Copilot to deploy your app to your ECS service. AWS Copilot will handle the creation and management of the necessary AWS resources, such as load balancers and task definitions, and will deploy your app using the Docker image you created in step 2.</a:t>
            </a:r>
          </a:p>
          <a:p>
            <a:pPr marL="0" marR="0">
              <a:lnSpc>
                <a:spcPct val="107000"/>
              </a:lnSpc>
              <a:spcBef>
                <a:spcPts val="0"/>
              </a:spcBef>
              <a:spcAft>
                <a:spcPts val="1200"/>
              </a:spcAft>
            </a:pPr>
            <a:r>
              <a:rPr lang="en-US" sz="1600" dirty="0">
                <a:latin typeface="Times New Roman" panose="02020603050405020304" pitchFamily="18" charset="0"/>
                <a:cs typeface="Times New Roman" panose="02020603050405020304" pitchFamily="18" charset="0"/>
              </a:rPr>
              <a:t>With these steps, you can easily deploy a serverless containerized Node.js app on AWS ECS </a:t>
            </a:r>
            <a:r>
              <a:rPr lang="en-US" sz="1600" dirty="0" err="1">
                <a:latin typeface="Times New Roman" panose="02020603050405020304" pitchFamily="18" charset="0"/>
                <a:cs typeface="Times New Roman" panose="02020603050405020304" pitchFamily="18" charset="0"/>
              </a:rPr>
              <a:t>Fargate</a:t>
            </a:r>
            <a:r>
              <a:rPr lang="en-US" sz="1600" dirty="0">
                <a:latin typeface="Times New Roman" panose="02020603050405020304" pitchFamily="18" charset="0"/>
                <a:cs typeface="Times New Roman" panose="02020603050405020304" pitchFamily="18" charset="0"/>
              </a:rPr>
              <a:t> with AWS Copilot.</a:t>
            </a:r>
          </a:p>
        </p:txBody>
      </p:sp>
      <p:sp>
        <p:nvSpPr>
          <p:cNvPr id="6" name="Rectangle 5">
            <a:extLst>
              <a:ext uri="{FF2B5EF4-FFF2-40B4-BE49-F238E27FC236}">
                <a16:creationId xmlns:a16="http://schemas.microsoft.com/office/drawing/2014/main" id="{6A2F5D44-7627-0801-D1BA-30DB40840914}"/>
              </a:ext>
            </a:extLst>
          </p:cNvPr>
          <p:cNvSpPr/>
          <p:nvPr/>
        </p:nvSpPr>
        <p:spPr>
          <a:xfrm>
            <a:off x="365523" y="726522"/>
            <a:ext cx="2538484" cy="3275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a:lnSpc>
                <a:spcPct val="107000"/>
              </a:lnSpc>
              <a:spcBef>
                <a:spcPts val="0"/>
              </a:spcBef>
              <a:spcAft>
                <a:spcPts val="800"/>
              </a:spcAft>
            </a:pPr>
            <a:r>
              <a:rPr lang="en-US" sz="1800" b="1" kern="100" dirty="0">
                <a:effectLst/>
                <a:latin typeface="Times New Roman" panose="02020603050405020304" pitchFamily="18" charset="0"/>
                <a:ea typeface="Calibri" panose="020F0502020204030204" pitchFamily="34" charset="0"/>
                <a:cs typeface="Times New Roman" panose="02020603050405020304" pitchFamily="18" charset="0"/>
              </a:rPr>
              <a:t>Introduction To Project</a:t>
            </a:r>
          </a:p>
        </p:txBody>
      </p:sp>
    </p:spTree>
    <p:extLst>
      <p:ext uri="{BB962C8B-B14F-4D97-AF65-F5344CB8AC3E}">
        <p14:creationId xmlns:p14="http://schemas.microsoft.com/office/powerpoint/2010/main" val="12751773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118BA95-03E7-41B7-B442-0AF8C0A7FF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3048" y="0"/>
            <a:ext cx="12188952"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12" name="Group 11">
            <a:extLst>
              <a:ext uri="{FF2B5EF4-FFF2-40B4-BE49-F238E27FC236}">
                <a16:creationId xmlns:a16="http://schemas.microsoft.com/office/drawing/2014/main" id="{E799C3D5-7D55-4046-808C-F290F456D6E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61035" y="1679569"/>
            <a:ext cx="3498864" cy="3498858"/>
            <a:chOff x="1061035" y="1679569"/>
            <a:chExt cx="3498864" cy="3498858"/>
          </a:xfrm>
        </p:grpSpPr>
        <p:sp>
          <p:nvSpPr>
            <p:cNvPr id="13" name="Oval 12">
              <a:extLst>
                <a:ext uri="{FF2B5EF4-FFF2-40B4-BE49-F238E27FC236}">
                  <a16:creationId xmlns:a16="http://schemas.microsoft.com/office/drawing/2014/main" id="{059D8741-EAD6-41B1-A882-70D70FC358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61035" y="1679569"/>
              <a:ext cx="3498864" cy="3498858"/>
            </a:xfrm>
            <a:prstGeom prst="ellipse">
              <a:avLst/>
            </a:prstGeom>
            <a:blipFill dpi="0" rotWithShape="1">
              <a:blip r:embed="rId2">
                <a:duotone>
                  <a:schemeClr val="accent1">
                    <a:shade val="45000"/>
                    <a:satMod val="135000"/>
                  </a:schemeClr>
                  <a:prstClr val="white"/>
                </a:duotone>
                <a:extLst>
                  <a:ext uri="{BEBA8EAE-BF5A-486C-A8C5-ECC9F3942E4B}">
                    <a14:imgProps xmlns:a14="http://schemas.microsoft.com/office/drawing/2010/main">
                      <a14:imgLayer r:embed="rId3">
                        <a14:imgEffect>
                          <a14:saturation sat="400000"/>
                        </a14:imgEffect>
                        <a14:imgEffect>
                          <a14:brightnessContrast bright="-40000" contrast="40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4" name="Oval 13">
              <a:extLst>
                <a:ext uri="{FF2B5EF4-FFF2-40B4-BE49-F238E27FC236}">
                  <a16:creationId xmlns:a16="http://schemas.microsoft.com/office/drawing/2014/main" id="{45444F36-3103-4D11-A25F-C054D4606D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46134" y="1864667"/>
              <a:ext cx="3128666" cy="312866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4" name="Rectangle 3">
            <a:extLst>
              <a:ext uri="{FF2B5EF4-FFF2-40B4-BE49-F238E27FC236}">
                <a16:creationId xmlns:a16="http://schemas.microsoft.com/office/drawing/2014/main" id="{E7FBD187-C3E5-851E-2246-CE91C5D00247}"/>
              </a:ext>
            </a:extLst>
          </p:cNvPr>
          <p:cNvSpPr/>
          <p:nvPr/>
        </p:nvSpPr>
        <p:spPr>
          <a:xfrm>
            <a:off x="1490145" y="2376862"/>
            <a:ext cx="2640646" cy="210427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p>
            <a:pPr algn="ctr">
              <a:lnSpc>
                <a:spcPct val="90000"/>
              </a:lnSpc>
              <a:spcBef>
                <a:spcPct val="0"/>
              </a:spcBef>
              <a:spcAft>
                <a:spcPts val="600"/>
              </a:spcAft>
            </a:pPr>
            <a:r>
              <a:rPr lang="en-US" sz="3000" cap="all" dirty="0">
                <a:solidFill>
                  <a:srgbClr val="FFFFFF"/>
                </a:solidFill>
                <a:latin typeface="+mj-lt"/>
                <a:ea typeface="+mj-ea"/>
                <a:cs typeface="+mj-cs"/>
              </a:rPr>
              <a:t>Tools Used in Project</a:t>
            </a:r>
          </a:p>
        </p:txBody>
      </p:sp>
      <p:sp>
        <p:nvSpPr>
          <p:cNvPr id="16" name="Rectangle 15">
            <a:extLst>
              <a:ext uri="{FF2B5EF4-FFF2-40B4-BE49-F238E27FC236}">
                <a16:creationId xmlns:a16="http://schemas.microsoft.com/office/drawing/2014/main" id="{AD9B3EAD-A2B3-42C4-927C-3455E3E69E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02277" y="3388659"/>
            <a:ext cx="3657600" cy="80683"/>
          </a:xfrm>
          <a:prstGeom prst="rect">
            <a:avLst/>
          </a:prstGeom>
          <a:blipFill dpi="0" rotWithShape="1">
            <a:blip r:embed="rId4">
              <a:alphaModFix amt="85000"/>
              <a:lum bright="70000" contrast="-70000"/>
              <a:extLst>
                <a:ext uri="{BEBA8EAE-BF5A-486C-A8C5-ECC9F3942E4B}">
                  <a14:imgProps xmlns:a14="http://schemas.microsoft.com/office/drawing/2010/main">
                    <a14:imgLayer r:embed="rId5">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5" name="TextBox 4">
            <a:extLst>
              <a:ext uri="{FF2B5EF4-FFF2-40B4-BE49-F238E27FC236}">
                <a16:creationId xmlns:a16="http://schemas.microsoft.com/office/drawing/2014/main" id="{DAB47DD1-E727-4EF4-202D-E1ABD95B094B}"/>
              </a:ext>
            </a:extLst>
          </p:cNvPr>
          <p:cNvSpPr txBox="1"/>
          <p:nvPr/>
        </p:nvSpPr>
        <p:spPr>
          <a:xfrm>
            <a:off x="6081089" y="725394"/>
            <a:ext cx="5142658" cy="5407212"/>
          </a:xfrm>
          <a:prstGeom prst="rect">
            <a:avLst/>
          </a:prstGeom>
        </p:spPr>
        <p:txBody>
          <a:bodyPr vert="horz" lIns="91440" tIns="45720" rIns="91440" bIns="45720" rtlCol="0" anchor="ctr">
            <a:normAutofit/>
          </a:bodyPr>
          <a:lstStyle/>
          <a:p>
            <a:pPr marL="342900" indent="-182880">
              <a:lnSpc>
                <a:spcPct val="90000"/>
              </a:lnSpc>
              <a:spcAft>
                <a:spcPts val="600"/>
              </a:spcAft>
              <a:buClr>
                <a:schemeClr val="accent1">
                  <a:lumMod val="75000"/>
                </a:schemeClr>
              </a:buClr>
              <a:buSzPct val="85000"/>
              <a:buFont typeface="Wingdings" pitchFamily="2" charset="2"/>
              <a:buChar char="§"/>
            </a:pPr>
            <a:r>
              <a:rPr lang="en-US"/>
              <a:t>Node.js.</a:t>
            </a:r>
          </a:p>
          <a:p>
            <a:pPr marL="342900" indent="-182880">
              <a:lnSpc>
                <a:spcPct val="90000"/>
              </a:lnSpc>
              <a:spcAft>
                <a:spcPts val="600"/>
              </a:spcAft>
              <a:buClr>
                <a:schemeClr val="accent1">
                  <a:lumMod val="75000"/>
                </a:schemeClr>
              </a:buClr>
              <a:buSzPct val="85000"/>
              <a:buFont typeface="Wingdings" pitchFamily="2" charset="2"/>
              <a:buChar char="§"/>
            </a:pPr>
            <a:r>
              <a:rPr lang="en-US"/>
              <a:t>Docker</a:t>
            </a:r>
          </a:p>
          <a:p>
            <a:pPr marL="342900" indent="-182880">
              <a:lnSpc>
                <a:spcPct val="90000"/>
              </a:lnSpc>
              <a:spcAft>
                <a:spcPts val="600"/>
              </a:spcAft>
              <a:buClr>
                <a:schemeClr val="accent1">
                  <a:lumMod val="75000"/>
                </a:schemeClr>
              </a:buClr>
              <a:buSzPct val="85000"/>
              <a:buFont typeface="Wingdings" pitchFamily="2" charset="2"/>
              <a:buChar char="§"/>
            </a:pPr>
            <a:r>
              <a:rPr lang="en-US"/>
              <a:t>Git hub</a:t>
            </a:r>
          </a:p>
          <a:p>
            <a:pPr marL="342900" indent="-182880">
              <a:lnSpc>
                <a:spcPct val="90000"/>
              </a:lnSpc>
              <a:spcAft>
                <a:spcPts val="600"/>
              </a:spcAft>
              <a:buClr>
                <a:schemeClr val="accent1">
                  <a:lumMod val="75000"/>
                </a:schemeClr>
              </a:buClr>
              <a:buSzPct val="85000"/>
              <a:buFont typeface="Wingdings" pitchFamily="2" charset="2"/>
              <a:buChar char="§"/>
            </a:pPr>
            <a:r>
              <a:rPr lang="en-US"/>
              <a:t>VS Code Editor</a:t>
            </a:r>
          </a:p>
          <a:p>
            <a:pPr marL="342900" indent="-182880">
              <a:lnSpc>
                <a:spcPct val="90000"/>
              </a:lnSpc>
              <a:spcAft>
                <a:spcPts val="600"/>
              </a:spcAft>
              <a:buClr>
                <a:schemeClr val="accent1">
                  <a:lumMod val="75000"/>
                </a:schemeClr>
              </a:buClr>
              <a:buSzPct val="85000"/>
              <a:buFont typeface="Wingdings" pitchFamily="2" charset="2"/>
              <a:buChar char="§"/>
            </a:pPr>
            <a:r>
              <a:rPr lang="en-US"/>
              <a:t>Aws Services:</a:t>
            </a:r>
          </a:p>
          <a:p>
            <a:pPr indent="-182880">
              <a:lnSpc>
                <a:spcPct val="90000"/>
              </a:lnSpc>
              <a:spcAft>
                <a:spcPts val="600"/>
              </a:spcAft>
              <a:buClr>
                <a:schemeClr val="accent1">
                  <a:lumMod val="75000"/>
                </a:schemeClr>
              </a:buClr>
              <a:buSzPct val="85000"/>
              <a:buFont typeface="Wingdings" pitchFamily="2" charset="2"/>
              <a:buChar char="§"/>
            </a:pPr>
            <a:r>
              <a:rPr lang="en-US"/>
              <a:t>                Aws Copilot</a:t>
            </a:r>
          </a:p>
          <a:p>
            <a:pPr indent="-182880">
              <a:lnSpc>
                <a:spcPct val="90000"/>
              </a:lnSpc>
              <a:spcAft>
                <a:spcPts val="600"/>
              </a:spcAft>
              <a:buClr>
                <a:schemeClr val="accent1">
                  <a:lumMod val="75000"/>
                </a:schemeClr>
              </a:buClr>
              <a:buSzPct val="85000"/>
              <a:buFont typeface="Wingdings" pitchFamily="2" charset="2"/>
              <a:buChar char="§"/>
            </a:pPr>
            <a:r>
              <a:rPr lang="en-US"/>
              <a:t>                Aws Ecr</a:t>
            </a:r>
          </a:p>
          <a:p>
            <a:pPr indent="-182880">
              <a:lnSpc>
                <a:spcPct val="90000"/>
              </a:lnSpc>
              <a:spcAft>
                <a:spcPts val="600"/>
              </a:spcAft>
              <a:buClr>
                <a:schemeClr val="accent1">
                  <a:lumMod val="75000"/>
                </a:schemeClr>
              </a:buClr>
              <a:buSzPct val="85000"/>
              <a:buFont typeface="Wingdings" pitchFamily="2" charset="2"/>
              <a:buChar char="§"/>
            </a:pPr>
            <a:r>
              <a:rPr lang="en-US"/>
              <a:t>                Aws Codecommit</a:t>
            </a:r>
          </a:p>
          <a:p>
            <a:pPr indent="-182880">
              <a:lnSpc>
                <a:spcPct val="90000"/>
              </a:lnSpc>
              <a:spcAft>
                <a:spcPts val="600"/>
              </a:spcAft>
              <a:buClr>
                <a:schemeClr val="accent1">
                  <a:lumMod val="75000"/>
                </a:schemeClr>
              </a:buClr>
              <a:buSzPct val="85000"/>
              <a:buFont typeface="Wingdings" pitchFamily="2" charset="2"/>
              <a:buChar char="§"/>
            </a:pPr>
            <a:r>
              <a:rPr lang="en-US"/>
              <a:t>                Aws  ECS</a:t>
            </a:r>
          </a:p>
        </p:txBody>
      </p:sp>
    </p:spTree>
    <p:extLst>
      <p:ext uri="{BB962C8B-B14F-4D97-AF65-F5344CB8AC3E}">
        <p14:creationId xmlns:p14="http://schemas.microsoft.com/office/powerpoint/2010/main" val="11728656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1999C74-1289-A824-AF8A-FC1AD52C909C}"/>
              </a:ext>
            </a:extLst>
          </p:cNvPr>
          <p:cNvSpPr/>
          <p:nvPr/>
        </p:nvSpPr>
        <p:spPr>
          <a:xfrm>
            <a:off x="838200" y="542925"/>
            <a:ext cx="2662238"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effectLst/>
                <a:latin typeface="Times New Roman" panose="02020603050405020304" pitchFamily="18" charset="0"/>
                <a:ea typeface="Calibri" panose="020F0502020204030204" pitchFamily="34" charset="0"/>
              </a:rPr>
              <a:t>Architecture</a:t>
            </a:r>
            <a:endParaRPr lang="en-US" dirty="0"/>
          </a:p>
        </p:txBody>
      </p:sp>
      <p:pic>
        <p:nvPicPr>
          <p:cNvPr id="1026" name="Picture 2">
            <a:extLst>
              <a:ext uri="{FF2B5EF4-FFF2-40B4-BE49-F238E27FC236}">
                <a16:creationId xmlns:a16="http://schemas.microsoft.com/office/drawing/2014/main" id="{81EA1309-139A-0909-2AF2-D1C75FF8B9B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243012" y="2152649"/>
            <a:ext cx="9286875" cy="38766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46472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6" name="Rectangle 7">
            <a:extLst>
              <a:ext uri="{FF2B5EF4-FFF2-40B4-BE49-F238E27FC236}">
                <a16:creationId xmlns:a16="http://schemas.microsoft.com/office/drawing/2014/main" id="{9FB3768C-1D21-400E-B059-EFF86063F5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44" y="-1"/>
            <a:ext cx="12188656"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9">
            <a:extLst>
              <a:ext uri="{FF2B5EF4-FFF2-40B4-BE49-F238E27FC236}">
                <a16:creationId xmlns:a16="http://schemas.microsoft.com/office/drawing/2014/main" id="{4D87BCA1-45E6-44B3-B3DA-1F4144DE67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48169"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185E1399-C28B-94E4-CF4F-0DD292F89B22}"/>
              </a:ext>
            </a:extLst>
          </p:cNvPr>
          <p:cNvSpPr/>
          <p:nvPr/>
        </p:nvSpPr>
        <p:spPr>
          <a:xfrm>
            <a:off x="643467" y="643466"/>
            <a:ext cx="3682969" cy="55803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p>
            <a:pPr algn="r">
              <a:lnSpc>
                <a:spcPct val="90000"/>
              </a:lnSpc>
              <a:spcBef>
                <a:spcPct val="0"/>
              </a:spcBef>
              <a:spcAft>
                <a:spcPts val="600"/>
              </a:spcAft>
            </a:pPr>
            <a:r>
              <a:rPr lang="en-US" sz="5400" b="1" cap="all" dirty="0">
                <a:solidFill>
                  <a:srgbClr val="FFFFFF"/>
                </a:solidFill>
                <a:effectLst/>
                <a:latin typeface="+mj-lt"/>
                <a:ea typeface="+mj-ea"/>
                <a:cs typeface="+mj-cs"/>
              </a:rPr>
              <a:t>Things I </a:t>
            </a:r>
            <a:r>
              <a:rPr lang="en-US" sz="5400" b="1" cap="all" dirty="0" err="1">
                <a:solidFill>
                  <a:srgbClr val="FFFFFF"/>
                </a:solidFill>
                <a:effectLst/>
                <a:latin typeface="+mj-lt"/>
                <a:ea typeface="+mj-ea"/>
                <a:cs typeface="+mj-cs"/>
              </a:rPr>
              <a:t>learn’t</a:t>
            </a:r>
            <a:r>
              <a:rPr lang="en-US" sz="5400" b="1" cap="all" dirty="0">
                <a:solidFill>
                  <a:srgbClr val="FFFFFF"/>
                </a:solidFill>
                <a:effectLst/>
                <a:latin typeface="+mj-lt"/>
                <a:ea typeface="+mj-ea"/>
                <a:cs typeface="+mj-cs"/>
              </a:rPr>
              <a:t> </a:t>
            </a:r>
            <a:endParaRPr lang="en-US" sz="5400" cap="all" dirty="0">
              <a:solidFill>
                <a:srgbClr val="FFFFFF"/>
              </a:solidFill>
              <a:effectLst/>
              <a:latin typeface="+mj-lt"/>
              <a:ea typeface="+mj-ea"/>
              <a:cs typeface="+mj-cs"/>
            </a:endParaRPr>
          </a:p>
        </p:txBody>
      </p:sp>
      <p:sp>
        <p:nvSpPr>
          <p:cNvPr id="3" name="TextBox 2">
            <a:extLst>
              <a:ext uri="{FF2B5EF4-FFF2-40B4-BE49-F238E27FC236}">
                <a16:creationId xmlns:a16="http://schemas.microsoft.com/office/drawing/2014/main" id="{D3D4B0A3-839D-5FC3-6F0A-77E74A056800}"/>
              </a:ext>
            </a:extLst>
          </p:cNvPr>
          <p:cNvSpPr txBox="1"/>
          <p:nvPr/>
        </p:nvSpPr>
        <p:spPr>
          <a:xfrm>
            <a:off x="4932557" y="643466"/>
            <a:ext cx="6630177" cy="5528734"/>
          </a:xfrm>
          <a:prstGeom prst="rect">
            <a:avLst/>
          </a:prstGeom>
        </p:spPr>
        <p:txBody>
          <a:bodyPr vert="horz" lIns="91440" tIns="45720" rIns="91440" bIns="45720" rtlCol="0" anchor="ctr">
            <a:normAutofit/>
          </a:bodyPr>
          <a:lstStyle/>
          <a:p>
            <a:pPr indent="-182880">
              <a:lnSpc>
                <a:spcPct val="90000"/>
              </a:lnSpc>
              <a:spcAft>
                <a:spcPts val="600"/>
              </a:spcAft>
              <a:buClr>
                <a:schemeClr val="accent1">
                  <a:lumMod val="75000"/>
                </a:schemeClr>
              </a:buClr>
              <a:buSzPct val="85000"/>
              <a:buFont typeface="Wingdings" pitchFamily="2" charset="2"/>
              <a:buChar char="§"/>
            </a:pPr>
            <a:r>
              <a:rPr lang="en-US">
                <a:effectLst/>
              </a:rPr>
              <a:t>1. I learn’t How to deploy a containerized applications using Docker on AWS. </a:t>
            </a:r>
          </a:p>
          <a:p>
            <a:pPr indent="-182880">
              <a:lnSpc>
                <a:spcPct val="90000"/>
              </a:lnSpc>
              <a:spcAft>
                <a:spcPts val="600"/>
              </a:spcAft>
              <a:buClr>
                <a:schemeClr val="accent1">
                  <a:lumMod val="75000"/>
                </a:schemeClr>
              </a:buClr>
              <a:buSzPct val="85000"/>
              <a:buFont typeface="Wingdings" pitchFamily="2" charset="2"/>
              <a:buChar char="§"/>
            </a:pPr>
            <a:r>
              <a:rPr lang="en-US">
                <a:effectLst/>
              </a:rPr>
              <a:t>How to send containers using AWS Copilot. </a:t>
            </a:r>
          </a:p>
          <a:p>
            <a:pPr indent="-182880">
              <a:lnSpc>
                <a:spcPct val="90000"/>
              </a:lnSpc>
              <a:spcAft>
                <a:spcPts val="600"/>
              </a:spcAft>
              <a:buClr>
                <a:schemeClr val="accent1">
                  <a:lumMod val="75000"/>
                </a:schemeClr>
              </a:buClr>
              <a:buSzPct val="85000"/>
              <a:buFont typeface="Wingdings" pitchFamily="2" charset="2"/>
              <a:buChar char="§"/>
            </a:pPr>
            <a:r>
              <a:rPr lang="en-US">
                <a:effectLst/>
              </a:rPr>
              <a:t>Learn Docker and How to containerize a Nodejs application </a:t>
            </a:r>
          </a:p>
          <a:p>
            <a:pPr marL="514350" indent="-182880">
              <a:lnSpc>
                <a:spcPct val="90000"/>
              </a:lnSpc>
              <a:spcAft>
                <a:spcPts val="600"/>
              </a:spcAft>
              <a:buClr>
                <a:schemeClr val="accent1">
                  <a:lumMod val="75000"/>
                </a:schemeClr>
              </a:buClr>
              <a:buSzPct val="85000"/>
              <a:buFont typeface="Wingdings" pitchFamily="2" charset="2"/>
              <a:buChar char="§"/>
            </a:pPr>
            <a:r>
              <a:rPr lang="en-US">
                <a:effectLst/>
              </a:rPr>
              <a:t>Creating Dockerfile </a:t>
            </a:r>
          </a:p>
          <a:p>
            <a:pPr marL="514350" indent="-182880">
              <a:lnSpc>
                <a:spcPct val="90000"/>
              </a:lnSpc>
              <a:spcAft>
                <a:spcPts val="600"/>
              </a:spcAft>
              <a:buClr>
                <a:schemeClr val="accent1">
                  <a:lumMod val="75000"/>
                </a:schemeClr>
              </a:buClr>
              <a:buSzPct val="85000"/>
              <a:buFont typeface="Wingdings" pitchFamily="2" charset="2"/>
              <a:buChar char="§"/>
            </a:pPr>
            <a:r>
              <a:rPr lang="en-US">
                <a:effectLst/>
              </a:rPr>
              <a:t>Building DockerImage </a:t>
            </a:r>
          </a:p>
          <a:p>
            <a:pPr marL="514350" indent="-182880">
              <a:lnSpc>
                <a:spcPct val="90000"/>
              </a:lnSpc>
              <a:spcAft>
                <a:spcPts val="600"/>
              </a:spcAft>
              <a:buClr>
                <a:schemeClr val="accent1">
                  <a:lumMod val="75000"/>
                </a:schemeClr>
              </a:buClr>
              <a:buSzPct val="85000"/>
              <a:buFont typeface="Wingdings" pitchFamily="2" charset="2"/>
              <a:buChar char="§"/>
            </a:pPr>
            <a:r>
              <a:rPr lang="en-US">
                <a:effectLst/>
              </a:rPr>
              <a:t>Running Docker Container </a:t>
            </a:r>
          </a:p>
          <a:p>
            <a:pPr marL="514350" indent="-182880">
              <a:lnSpc>
                <a:spcPct val="90000"/>
              </a:lnSpc>
              <a:spcAft>
                <a:spcPts val="600"/>
              </a:spcAft>
              <a:buClr>
                <a:schemeClr val="accent1">
                  <a:lumMod val="75000"/>
                </a:schemeClr>
              </a:buClr>
              <a:buSzPct val="85000"/>
              <a:buFont typeface="Wingdings" pitchFamily="2" charset="2"/>
              <a:buChar char="§"/>
            </a:pPr>
            <a:r>
              <a:rPr lang="en-US">
                <a:effectLst/>
              </a:rPr>
              <a:t>Docker Commands </a:t>
            </a:r>
          </a:p>
          <a:p>
            <a:pPr indent="-182880">
              <a:lnSpc>
                <a:spcPct val="90000"/>
              </a:lnSpc>
              <a:spcAft>
                <a:spcPts val="600"/>
              </a:spcAft>
              <a:buClr>
                <a:schemeClr val="accent1">
                  <a:lumMod val="75000"/>
                </a:schemeClr>
              </a:buClr>
              <a:buSzPct val="85000"/>
              <a:buFont typeface="Wingdings" pitchFamily="2" charset="2"/>
              <a:buChar char="§"/>
            </a:pPr>
            <a:r>
              <a:rPr lang="en-US">
                <a:effectLst/>
              </a:rPr>
              <a:t>Create an ECR repository using AWS Copilot and push Docker Image to ECR. </a:t>
            </a:r>
          </a:p>
          <a:p>
            <a:pPr indent="-182880">
              <a:lnSpc>
                <a:spcPct val="90000"/>
              </a:lnSpc>
              <a:spcAft>
                <a:spcPts val="600"/>
              </a:spcAft>
              <a:buClr>
                <a:schemeClr val="accent1">
                  <a:lumMod val="75000"/>
                </a:schemeClr>
              </a:buClr>
              <a:buSzPct val="85000"/>
              <a:buFont typeface="Wingdings" pitchFamily="2" charset="2"/>
              <a:buChar char="§"/>
            </a:pPr>
            <a:r>
              <a:rPr lang="en-US">
                <a:effectLst/>
              </a:rPr>
              <a:t>Learn how to clone Git repository to AWS Codecommit </a:t>
            </a:r>
          </a:p>
          <a:p>
            <a:pPr indent="-182880">
              <a:lnSpc>
                <a:spcPct val="90000"/>
              </a:lnSpc>
              <a:spcAft>
                <a:spcPts val="600"/>
              </a:spcAft>
              <a:buClr>
                <a:schemeClr val="accent1">
                  <a:lumMod val="75000"/>
                </a:schemeClr>
              </a:buClr>
              <a:buSzPct val="85000"/>
              <a:buFont typeface="Wingdings" pitchFamily="2" charset="2"/>
              <a:buChar char="§"/>
            </a:pPr>
            <a:r>
              <a:rPr lang="en-US">
                <a:effectLst/>
              </a:rPr>
              <a:t>Create a containerized applications and services using AWS </a:t>
            </a:r>
          </a:p>
        </p:txBody>
      </p:sp>
      <p:grpSp>
        <p:nvGrpSpPr>
          <p:cNvPr id="11" name="Group 11">
            <a:extLst>
              <a:ext uri="{FF2B5EF4-FFF2-40B4-BE49-F238E27FC236}">
                <a16:creationId xmlns:a16="http://schemas.microsoft.com/office/drawing/2014/main" id="{9AE62FDA-E44C-440D-A3D3-5C188720D4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401725" y="6229681"/>
            <a:chExt cx="457200" cy="457200"/>
          </a:xfrm>
        </p:grpSpPr>
        <p:sp>
          <p:nvSpPr>
            <p:cNvPr id="15" name="Oval 12">
              <a:extLst>
                <a:ext uri="{FF2B5EF4-FFF2-40B4-BE49-F238E27FC236}">
                  <a16:creationId xmlns:a16="http://schemas.microsoft.com/office/drawing/2014/main" id="{28B45BF8-A8A3-426E-89DE-A44F6E180F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401725" y="6229681"/>
              <a:ext cx="457200" cy="457200"/>
            </a:xfrm>
            <a:prstGeom prst="ellipse">
              <a:avLst/>
            </a:prstGeom>
            <a:blipFill dpi="0" rotWithShape="1">
              <a:blip r:embed="rId2">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7" name="Oval 13">
              <a:extLst>
                <a:ext uri="{FF2B5EF4-FFF2-40B4-BE49-F238E27FC236}">
                  <a16:creationId xmlns:a16="http://schemas.microsoft.com/office/drawing/2014/main" id="{647C25B3-5F51-49AB-A886-D555D2F4A7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430918" y="6258874"/>
              <a:ext cx="398813" cy="398815"/>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Tree>
    <p:extLst>
      <p:ext uri="{BB962C8B-B14F-4D97-AF65-F5344CB8AC3E}">
        <p14:creationId xmlns:p14="http://schemas.microsoft.com/office/powerpoint/2010/main" val="438160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graphical user interface&#10;&#10;Description automatically generated">
            <a:extLst>
              <a:ext uri="{FF2B5EF4-FFF2-40B4-BE49-F238E27FC236}">
                <a16:creationId xmlns:a16="http://schemas.microsoft.com/office/drawing/2014/main" id="{40C654CD-49A2-E3A6-440F-5200FC1ED6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413" y="0"/>
            <a:ext cx="2162811" cy="854242"/>
          </a:xfrm>
          <a:prstGeom prst="rect">
            <a:avLst/>
          </a:prstGeom>
        </p:spPr>
      </p:pic>
      <p:sp>
        <p:nvSpPr>
          <p:cNvPr id="3" name="TextBox 2">
            <a:extLst>
              <a:ext uri="{FF2B5EF4-FFF2-40B4-BE49-F238E27FC236}">
                <a16:creationId xmlns:a16="http://schemas.microsoft.com/office/drawing/2014/main" id="{579EB224-5CA8-57D7-9B55-4AF46FBBA279}"/>
              </a:ext>
            </a:extLst>
          </p:cNvPr>
          <p:cNvSpPr txBox="1"/>
          <p:nvPr/>
        </p:nvSpPr>
        <p:spPr>
          <a:xfrm>
            <a:off x="839617" y="1035088"/>
            <a:ext cx="10512765" cy="461665"/>
          </a:xfrm>
          <a:prstGeom prst="rect">
            <a:avLst/>
          </a:prstGeom>
          <a:noFill/>
        </p:spPr>
        <p:txBody>
          <a:bodyPr wrap="square" rtlCol="0">
            <a:spAutoFit/>
          </a:bodyPr>
          <a:lstStyle/>
          <a:p>
            <a:r>
              <a:rPr lang="en-US" sz="2400" dirty="0"/>
              <a:t>Prerequisites</a:t>
            </a:r>
          </a:p>
        </p:txBody>
      </p:sp>
      <p:pic>
        <p:nvPicPr>
          <p:cNvPr id="6" name="Picture 5">
            <a:extLst>
              <a:ext uri="{FF2B5EF4-FFF2-40B4-BE49-F238E27FC236}">
                <a16:creationId xmlns:a16="http://schemas.microsoft.com/office/drawing/2014/main" id="{51BE5E48-FA35-6002-E5F7-EC05E6C65A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663" y="1623468"/>
            <a:ext cx="5283079" cy="3334295"/>
          </a:xfrm>
          <a:prstGeom prst="rect">
            <a:avLst/>
          </a:prstGeom>
        </p:spPr>
      </p:pic>
      <p:pic>
        <p:nvPicPr>
          <p:cNvPr id="7" name="Picture 6">
            <a:extLst>
              <a:ext uri="{FF2B5EF4-FFF2-40B4-BE49-F238E27FC236}">
                <a16:creationId xmlns:a16="http://schemas.microsoft.com/office/drawing/2014/main" id="{F8FA984A-4DE5-8084-B190-B2A4D913A47D}"/>
              </a:ext>
            </a:extLst>
          </p:cNvPr>
          <p:cNvPicPr>
            <a:picLocks noChangeAspect="1"/>
          </p:cNvPicPr>
          <p:nvPr/>
        </p:nvPicPr>
        <p:blipFill>
          <a:blip r:embed="rId4"/>
          <a:stretch>
            <a:fillRect/>
          </a:stretch>
        </p:blipFill>
        <p:spPr>
          <a:xfrm>
            <a:off x="5378572" y="1623467"/>
            <a:ext cx="6045200" cy="3334296"/>
          </a:xfrm>
          <a:prstGeom prst="rect">
            <a:avLst/>
          </a:prstGeom>
        </p:spPr>
      </p:pic>
      <p:pic>
        <p:nvPicPr>
          <p:cNvPr id="8" name="Picture 7">
            <a:extLst>
              <a:ext uri="{FF2B5EF4-FFF2-40B4-BE49-F238E27FC236}">
                <a16:creationId xmlns:a16="http://schemas.microsoft.com/office/drawing/2014/main" id="{0BFD1BD4-A713-7A0A-B3B7-2A70BC8A33E8}"/>
              </a:ext>
            </a:extLst>
          </p:cNvPr>
          <p:cNvPicPr>
            <a:picLocks noChangeAspect="1"/>
          </p:cNvPicPr>
          <p:nvPr/>
        </p:nvPicPr>
        <p:blipFill>
          <a:blip r:embed="rId5"/>
          <a:stretch>
            <a:fillRect/>
          </a:stretch>
        </p:blipFill>
        <p:spPr>
          <a:xfrm>
            <a:off x="4717510" y="5026525"/>
            <a:ext cx="2859272" cy="1603387"/>
          </a:xfrm>
          <a:prstGeom prst="rect">
            <a:avLst/>
          </a:prstGeom>
        </p:spPr>
      </p:pic>
    </p:spTree>
    <p:extLst>
      <p:ext uri="{BB962C8B-B14F-4D97-AF65-F5344CB8AC3E}">
        <p14:creationId xmlns:p14="http://schemas.microsoft.com/office/powerpoint/2010/main" val="29413911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7049A7D3-684C-4C59-A4B6-7B308A6AD3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D7B1087B-C592-40E7-B532-60B453A2FE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4AE7447-E8F8-4A0F-9E3D-94842BFF88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85981F80-69EE-4E2B-82A8-47FDFD7720A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649215" y="4068923"/>
            <a:ext cx="1080904" cy="1080902"/>
            <a:chOff x="9685338" y="4460675"/>
            <a:chExt cx="1080904" cy="1080902"/>
          </a:xfrm>
        </p:grpSpPr>
        <p:sp>
          <p:nvSpPr>
            <p:cNvPr id="20" name="Oval 19">
              <a:extLst>
                <a:ext uri="{FF2B5EF4-FFF2-40B4-BE49-F238E27FC236}">
                  <a16:creationId xmlns:a16="http://schemas.microsoft.com/office/drawing/2014/main" id="{46CE0473-0B07-47EE-A016-EBD87F2C8C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21" name="Oval 20">
              <a:extLst>
                <a:ext uri="{FF2B5EF4-FFF2-40B4-BE49-F238E27FC236}">
                  <a16:creationId xmlns:a16="http://schemas.microsoft.com/office/drawing/2014/main" id="{EDD0D1E4-DFCA-4DF0-9D37-571A5F529F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23" name="Rectangle 22">
            <a:extLst>
              <a:ext uri="{FF2B5EF4-FFF2-40B4-BE49-F238E27FC236}">
                <a16:creationId xmlns:a16="http://schemas.microsoft.com/office/drawing/2014/main" id="{0680B5D0-24EC-465A-A0E6-C4DF951E00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88952"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5" name="Rectangle 24">
            <a:extLst>
              <a:ext uri="{FF2B5EF4-FFF2-40B4-BE49-F238E27FC236}">
                <a16:creationId xmlns:a16="http://schemas.microsoft.com/office/drawing/2014/main" id="{30BF1B50-A83E-4ED6-A2AA-C943C1F89F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928117"/>
            <a:ext cx="10351008"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F31E8B2-210B-4B90-83BB-3B180732EF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85470" y="1110053"/>
            <a:ext cx="3386371" cy="4580301"/>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F32A267E-5306-A4FF-F588-018E7827AA53}"/>
              </a:ext>
            </a:extLst>
          </p:cNvPr>
          <p:cNvSpPr txBox="1"/>
          <p:nvPr/>
        </p:nvSpPr>
        <p:spPr>
          <a:xfrm>
            <a:off x="8200102" y="1432223"/>
            <a:ext cx="2818417" cy="3357976"/>
          </a:xfrm>
          <a:prstGeom prst="rect">
            <a:avLst/>
          </a:prstGeom>
        </p:spPr>
        <p:txBody>
          <a:bodyPr vert="horz" lIns="91440" tIns="45720" rIns="91440" bIns="45720" rtlCol="0" anchor="ctr">
            <a:normAutofit/>
          </a:bodyPr>
          <a:lstStyle/>
          <a:p>
            <a:pPr>
              <a:lnSpc>
                <a:spcPct val="80000"/>
              </a:lnSpc>
              <a:spcBef>
                <a:spcPct val="0"/>
              </a:spcBef>
              <a:spcAft>
                <a:spcPts val="600"/>
              </a:spcAft>
            </a:pPr>
            <a:r>
              <a:rPr lang="en-US" sz="6000" cap="all">
                <a:blipFill dpi="0" rotWithShape="1">
                  <a:blip r:embed="rId4"/>
                  <a:srcRect/>
                  <a:tile tx="6350" ty="-127000" sx="65000" sy="64000" flip="none" algn="tl"/>
                </a:blipFill>
                <a:latin typeface="+mj-lt"/>
                <a:ea typeface="+mj-ea"/>
                <a:cs typeface="+mj-cs"/>
              </a:rPr>
              <a:t>Create a Nodejs app</a:t>
            </a:r>
          </a:p>
        </p:txBody>
      </p:sp>
      <p:sp>
        <p:nvSpPr>
          <p:cNvPr id="29" name="Rectangle 28">
            <a:extLst>
              <a:ext uri="{FF2B5EF4-FFF2-40B4-BE49-F238E27FC236}">
                <a16:creationId xmlns:a16="http://schemas.microsoft.com/office/drawing/2014/main" id="{6B387409-2B98-40F8-A65F-EF7CF989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5780565"/>
            <a:ext cx="10351008"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1" name="Group 30">
            <a:extLst>
              <a:ext uri="{FF2B5EF4-FFF2-40B4-BE49-F238E27FC236}">
                <a16:creationId xmlns:a16="http://schemas.microsoft.com/office/drawing/2014/main" id="{C9E5F284-A588-4AE7-A36D-1C93E4FD02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646920" y="5257800"/>
            <a:ext cx="1080904" cy="1080902"/>
            <a:chOff x="9685338" y="4460675"/>
            <a:chExt cx="1080904" cy="1080902"/>
          </a:xfrm>
        </p:grpSpPr>
        <p:sp>
          <p:nvSpPr>
            <p:cNvPr id="32" name="Oval 31">
              <a:extLst>
                <a:ext uri="{FF2B5EF4-FFF2-40B4-BE49-F238E27FC236}">
                  <a16:creationId xmlns:a16="http://schemas.microsoft.com/office/drawing/2014/main" id="{45D7D540-5CF2-4FC1-BE53-277CC22C09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85338" y="4460675"/>
              <a:ext cx="1080904" cy="1080902"/>
            </a:xfrm>
            <a:prstGeom prst="ellipse">
              <a:avLst/>
            </a:prstGeom>
            <a:blipFill dpi="0" rotWithShape="1">
              <a:blip r:embed="rId4">
                <a:duotone>
                  <a:schemeClr val="accent1">
                    <a:shade val="45000"/>
                    <a:satMod val="135000"/>
                  </a:schemeClr>
                  <a:prstClr val="white"/>
                </a:duotone>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33" name="Oval 32">
              <a:extLst>
                <a:ext uri="{FF2B5EF4-FFF2-40B4-BE49-F238E27FC236}">
                  <a16:creationId xmlns:a16="http://schemas.microsoft.com/office/drawing/2014/main" id="{916C9AA0-DC0C-49A1-ACDF-10BD6D7399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pic>
        <p:nvPicPr>
          <p:cNvPr id="8" name="Picture 7">
            <a:extLst>
              <a:ext uri="{FF2B5EF4-FFF2-40B4-BE49-F238E27FC236}">
                <a16:creationId xmlns:a16="http://schemas.microsoft.com/office/drawing/2014/main" id="{20C066EE-7EA1-2705-B039-6429CDB06127}"/>
              </a:ext>
            </a:extLst>
          </p:cNvPr>
          <p:cNvPicPr>
            <a:picLocks noChangeAspect="1"/>
          </p:cNvPicPr>
          <p:nvPr/>
        </p:nvPicPr>
        <p:blipFill>
          <a:blip r:embed="rId6"/>
          <a:stretch>
            <a:fillRect/>
          </a:stretch>
        </p:blipFill>
        <p:spPr>
          <a:xfrm>
            <a:off x="920834" y="2051754"/>
            <a:ext cx="6631744" cy="2685856"/>
          </a:xfrm>
          <a:prstGeom prst="rect">
            <a:avLst/>
          </a:prstGeom>
        </p:spPr>
      </p:pic>
      <p:pic>
        <p:nvPicPr>
          <p:cNvPr id="4" name="Picture 3" descr="A picture containing graphical user interface&#10;&#10;Description automatically generated">
            <a:extLst>
              <a:ext uri="{FF2B5EF4-FFF2-40B4-BE49-F238E27FC236}">
                <a16:creationId xmlns:a16="http://schemas.microsoft.com/office/drawing/2014/main" id="{7BB4C932-F5C1-20BA-4441-6FBC9B565FB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0"/>
            <a:ext cx="2162811" cy="854242"/>
          </a:xfrm>
          <a:prstGeom prst="rect">
            <a:avLst/>
          </a:prstGeom>
        </p:spPr>
      </p:pic>
      <p:sp>
        <p:nvSpPr>
          <p:cNvPr id="6" name="TextBox 5">
            <a:extLst>
              <a:ext uri="{FF2B5EF4-FFF2-40B4-BE49-F238E27FC236}">
                <a16:creationId xmlns:a16="http://schemas.microsoft.com/office/drawing/2014/main" id="{2FCDF611-F138-8AE2-AB2C-D2DB10D578A3}"/>
              </a:ext>
            </a:extLst>
          </p:cNvPr>
          <p:cNvSpPr txBox="1"/>
          <p:nvPr/>
        </p:nvSpPr>
        <p:spPr>
          <a:xfrm>
            <a:off x="3414713" y="2914650"/>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82187767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18984678745F340AD73D0C60A278A51" ma:contentTypeVersion="4" ma:contentTypeDescription="Create a new document." ma:contentTypeScope="" ma:versionID="b8e74ee67f799215f259d9e8c025bf89">
  <xsd:schema xmlns:xsd="http://www.w3.org/2001/XMLSchema" xmlns:xs="http://www.w3.org/2001/XMLSchema" xmlns:p="http://schemas.microsoft.com/office/2006/metadata/properties" xmlns:ns3="e84f95af-b82b-408d-a917-4993468ffbb8" targetNamespace="http://schemas.microsoft.com/office/2006/metadata/properties" ma:root="true" ma:fieldsID="65e73e3579bd1ae9d0135ebfd203236b" ns3:_="">
    <xsd:import namespace="e84f95af-b82b-408d-a917-4993468ffbb8"/>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84f95af-b82b-408d-a917-4993468ffbb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A08F2673-3A15-4047-82CB-286FAB7C912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84f95af-b82b-408d-a917-4993468ffbb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983688E-779F-41FB-8C9D-256812B72A9D}">
  <ds:schemaRefs>
    <ds:schemaRef ds:uri="http://schemas.microsoft.com/sharepoint/v3/contenttype/forms"/>
  </ds:schemaRefs>
</ds:datastoreItem>
</file>

<file path=customXml/itemProps3.xml><?xml version="1.0" encoding="utf-8"?>
<ds:datastoreItem xmlns:ds="http://schemas.openxmlformats.org/officeDocument/2006/customXml" ds:itemID="{46151FF1-0FD0-47B9-A81D-17E938980053}">
  <ds:schemaRefs>
    <ds:schemaRef ds:uri="http://purl.org/dc/dcmitype/"/>
    <ds:schemaRef ds:uri="http://www.w3.org/XML/1998/namespace"/>
    <ds:schemaRef ds:uri="http://schemas.microsoft.com/office/2006/documentManagement/types"/>
    <ds:schemaRef ds:uri="http://purl.org/dc/elements/1.1/"/>
    <ds:schemaRef ds:uri="http://schemas.microsoft.com/office/2006/metadata/properties"/>
    <ds:schemaRef ds:uri="http://schemas.microsoft.com/office/infopath/2007/PartnerControls"/>
    <ds:schemaRef ds:uri="http://schemas.openxmlformats.org/package/2006/metadata/core-properties"/>
    <ds:schemaRef ds:uri="e84f95af-b82b-408d-a917-4993468ffbb8"/>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1207</TotalTime>
  <Words>584</Words>
  <Application>Microsoft Macintosh PowerPoint</Application>
  <PresentationFormat>Widescreen</PresentationFormat>
  <Paragraphs>65</Paragraphs>
  <Slides>21</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21</vt:i4>
      </vt:variant>
    </vt:vector>
  </HeadingPairs>
  <TitlesOfParts>
    <vt:vector size="30" baseType="lpstr">
      <vt:lpstr>-apple-system</vt:lpstr>
      <vt:lpstr>Arial</vt:lpstr>
      <vt:lpstr>Calibri</vt:lpstr>
      <vt:lpstr>Rockwell</vt:lpstr>
      <vt:lpstr>Rockwell Condensed</vt:lpstr>
      <vt:lpstr>Rockwell Extra Bold</vt:lpstr>
      <vt:lpstr>Times New Roman</vt:lpstr>
      <vt:lpstr>Wingdings</vt:lpstr>
      <vt:lpstr>Wood Type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Create a Docker file so that we can deploy this application in the form of a container </vt:lpstr>
      <vt:lpstr>PowerPoint Presentation</vt:lpstr>
      <vt:lpstr>PowerPoint Presentation</vt:lpstr>
      <vt:lpstr>PowerPoint Presentation</vt:lpstr>
      <vt:lpstr>Create aws codecommit repositry</vt:lpstr>
      <vt:lpstr>Add AWS CodeCommit Repository as remote origin in a local git repository</vt:lpstr>
      <vt:lpstr>AWS CI/CD Pipeline Workflow with AWS Copilot</vt:lpstr>
      <vt:lpstr>Aws Codepipeline</vt:lpstr>
      <vt:lpstr>Check the container deployment status</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Madala Vijay Sai</dc:creator>
  <cp:lastModifiedBy>Motupalli Mani Sri Sai Varun</cp:lastModifiedBy>
  <cp:revision>4</cp:revision>
  <dcterms:created xsi:type="dcterms:W3CDTF">2023-04-27T12:37:17Z</dcterms:created>
  <dcterms:modified xsi:type="dcterms:W3CDTF">2023-05-06T07:00:29Z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0x010100218984678745F340AD73D0C60A278A51</vt:lpwstr>
  </property>
</Properties>
</file>